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7" r:id="rId5"/>
    <p:sldId id="258" r:id="rId6"/>
    <p:sldId id="263" r:id="rId7"/>
    <p:sldId id="264" r:id="rId8"/>
    <p:sldId id="259" r:id="rId9"/>
    <p:sldId id="265" r:id="rId10"/>
    <p:sldId id="275" r:id="rId11"/>
    <p:sldId id="266" r:id="rId12"/>
    <p:sldId id="267" r:id="rId13"/>
    <p:sldId id="268" r:id="rId14"/>
    <p:sldId id="270" r:id="rId15"/>
    <p:sldId id="269" r:id="rId16"/>
    <p:sldId id="272" r:id="rId17"/>
    <p:sldId id="280" r:id="rId18"/>
    <p:sldId id="260" r:id="rId19"/>
    <p:sldId id="271" r:id="rId20"/>
    <p:sldId id="273" r:id="rId21"/>
    <p:sldId id="274"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FF7"/>
          </a:solidFill>
        </a:fill>
      </a:tcStyle>
    </a:wholeTbl>
    <a:band1H>
      <a:tcStyle>
        <a:tcBdr/>
        <a:fill>
          <a:solidFill>
            <a:srgbClr val="D2DEEF"/>
          </a:solidFill>
        </a:fill>
      </a:tcStyle>
    </a:band1H>
    <a:band2H>
      <a:tcStyle>
        <a:tcBdr/>
      </a:tcStyle>
    </a:band2H>
    <a:band1V>
      <a:tcStyle>
        <a:tcBdr/>
        <a:fill>
          <a:solidFill>
            <a:srgbClr val="D2DEEF"/>
          </a:solidFill>
        </a:fill>
      </a:tcStyle>
    </a:band1V>
    <a:band2V>
      <a:tcStyle>
        <a:tcBdr/>
      </a:tcStyle>
    </a:band2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5B9BD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5B9BD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1C1F5F-2C93-49F9-8197-813DCE1A5528}" type="datetimeFigureOut">
              <a:rPr lang="nl-NL" smtClean="0"/>
              <a:t>24-9-2021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E82133-BFC2-4B54-B300-1ABE66964E31}" type="slidenum">
              <a:rPr lang="nl-NL" smtClean="0"/>
              <a:t>‹nr.›</a:t>
            </a:fld>
            <a:endParaRPr lang="nl-NL"/>
          </a:p>
        </p:txBody>
      </p:sp>
    </p:spTree>
    <p:extLst>
      <p:ext uri="{BB962C8B-B14F-4D97-AF65-F5344CB8AC3E}">
        <p14:creationId xmlns:p14="http://schemas.microsoft.com/office/powerpoint/2010/main" val="995228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Voorstellen + eventueel eigen ervaring.</a:t>
            </a:r>
          </a:p>
        </p:txBody>
      </p:sp>
      <p:sp>
        <p:nvSpPr>
          <p:cNvPr id="4" name="Tijdelijke aanduiding voor dianummer 3"/>
          <p:cNvSpPr>
            <a:spLocks noGrp="1"/>
          </p:cNvSpPr>
          <p:nvPr>
            <p:ph type="sldNum" sz="quarter" idx="5"/>
          </p:nvPr>
        </p:nvSpPr>
        <p:spPr/>
        <p:txBody>
          <a:bodyPr/>
          <a:lstStyle/>
          <a:p>
            <a:fld id="{37E82133-BFC2-4B54-B300-1ABE66964E31}" type="slidenum">
              <a:rPr lang="nl-NL" smtClean="0"/>
              <a:t>1</a:t>
            </a:fld>
            <a:endParaRPr lang="nl-NL"/>
          </a:p>
        </p:txBody>
      </p:sp>
    </p:spTree>
    <p:extLst>
      <p:ext uri="{BB962C8B-B14F-4D97-AF65-F5344CB8AC3E}">
        <p14:creationId xmlns:p14="http://schemas.microsoft.com/office/powerpoint/2010/main" val="1594501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F92E75-566F-431D-9530-7A3164A10421}"/>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de stijl te bewerken</a:t>
            </a:r>
          </a:p>
        </p:txBody>
      </p:sp>
      <p:sp>
        <p:nvSpPr>
          <p:cNvPr id="3" name="Ondertitel 2">
            <a:extLst>
              <a:ext uri="{FF2B5EF4-FFF2-40B4-BE49-F238E27FC236}">
                <a16:creationId xmlns:a16="http://schemas.microsoft.com/office/drawing/2014/main" id="{FEE2345D-C0EA-477B-8E61-BC5CE1F2D41E}"/>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 om de ondertitelstijl van het model te bewerken</a:t>
            </a:r>
          </a:p>
        </p:txBody>
      </p:sp>
      <p:sp>
        <p:nvSpPr>
          <p:cNvPr id="4" name="Tijdelijke aanduiding voor datum 3">
            <a:extLst>
              <a:ext uri="{FF2B5EF4-FFF2-40B4-BE49-F238E27FC236}">
                <a16:creationId xmlns:a16="http://schemas.microsoft.com/office/drawing/2014/main" id="{3EC2A88E-5842-4F25-9555-10B34438A7BD}"/>
              </a:ext>
            </a:extLst>
          </p:cNvPr>
          <p:cNvSpPr txBox="1">
            <a:spLocks noGrp="1"/>
          </p:cNvSpPr>
          <p:nvPr>
            <p:ph type="dt" sz="half" idx="7"/>
          </p:nvPr>
        </p:nvSpPr>
        <p:spPr>
          <a:xfrm>
            <a:off x="838203" y="6356351"/>
            <a:ext cx="2743200" cy="365129"/>
          </a:xfrm>
        </p:spPr>
        <p:txBody>
          <a:bodyPr/>
          <a:lstStyle>
            <a:lvl1pPr>
              <a:defRPr/>
            </a:lvl1pPr>
          </a:lstStyle>
          <a:p>
            <a:pPr lvl="0"/>
            <a:fld id="{885C48FB-7DA8-434B-95F8-D2A6E93A7822}" type="datetime1">
              <a:rPr lang="nl-NL"/>
              <a:pPr lvl="0"/>
              <a:t>24-9-2021</a:t>
            </a:fld>
            <a:endParaRPr lang="nl-NL"/>
          </a:p>
        </p:txBody>
      </p:sp>
      <p:sp>
        <p:nvSpPr>
          <p:cNvPr id="5" name="Tijdelijke aanduiding voor voettekst 4">
            <a:extLst>
              <a:ext uri="{FF2B5EF4-FFF2-40B4-BE49-F238E27FC236}">
                <a16:creationId xmlns:a16="http://schemas.microsoft.com/office/drawing/2014/main" id="{72F5B16A-C9CE-40DC-90B3-39F93180649B}"/>
              </a:ext>
            </a:extLst>
          </p:cNvPr>
          <p:cNvSpPr txBox="1">
            <a:spLocks noGrp="1"/>
          </p:cNvSpPr>
          <p:nvPr>
            <p:ph type="ftr" sz="quarter" idx="9"/>
          </p:nvPr>
        </p:nvSpPr>
        <p:spPr>
          <a:xfrm>
            <a:off x="4038603" y="6356351"/>
            <a:ext cx="4114800" cy="365129"/>
          </a:xfrm>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17751369-FBE9-4074-83FA-8F3E73BE0C54}"/>
              </a:ext>
            </a:extLst>
          </p:cNvPr>
          <p:cNvSpPr txBox="1">
            <a:spLocks noGrp="1"/>
          </p:cNvSpPr>
          <p:nvPr>
            <p:ph type="sldNum" sz="quarter" idx="8"/>
          </p:nvPr>
        </p:nvSpPr>
        <p:spPr>
          <a:xfrm>
            <a:off x="8610603" y="6356351"/>
            <a:ext cx="2743200" cy="365129"/>
          </a:xfrm>
        </p:spPr>
        <p:txBody>
          <a:bodyPr/>
          <a:lstStyle>
            <a:lvl1pPr>
              <a:defRPr/>
            </a:lvl1pPr>
          </a:lstStyle>
          <a:p>
            <a:pPr lvl="0"/>
            <a:fld id="{51B1BD18-E9FB-42F7-8DF7-27553C7719A3}" type="slidenum">
              <a:t>‹nr.›</a:t>
            </a:fld>
            <a:endParaRPr lang="nl-NL"/>
          </a:p>
        </p:txBody>
      </p:sp>
    </p:spTree>
    <p:extLst>
      <p:ext uri="{BB962C8B-B14F-4D97-AF65-F5344CB8AC3E}">
        <p14:creationId xmlns:p14="http://schemas.microsoft.com/office/powerpoint/2010/main" val="41191798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28CB47-C7B2-42A9-9635-EA7C2D617480}"/>
              </a:ext>
            </a:extLst>
          </p:cNvPr>
          <p:cNvSpPr txBox="1">
            <a:spLocks noGrp="1"/>
          </p:cNvSpPr>
          <p:nvPr>
            <p:ph type="title"/>
          </p:nvPr>
        </p:nvSpPr>
        <p:spPr>
          <a:xfrm>
            <a:off x="838203" y="365129"/>
            <a:ext cx="10515600" cy="1325559"/>
          </a:xfrm>
        </p:spPr>
        <p:txBody>
          <a:bodyPr/>
          <a:lstStyle>
            <a:lvl1pPr>
              <a:defRPr/>
            </a:lvl1pPr>
          </a:lstStyle>
          <a:p>
            <a:pPr lvl="0"/>
            <a:r>
              <a:rPr lang="nl-NL"/>
              <a:t>Klik om de stijl te bewerken</a:t>
            </a:r>
          </a:p>
        </p:txBody>
      </p:sp>
      <p:sp>
        <p:nvSpPr>
          <p:cNvPr id="3" name="Tijdelijke aanduiding voor verticale tekst 2">
            <a:extLst>
              <a:ext uri="{FF2B5EF4-FFF2-40B4-BE49-F238E27FC236}">
                <a16:creationId xmlns:a16="http://schemas.microsoft.com/office/drawing/2014/main" id="{38C46014-91A1-45DF-945C-EC149B497A2E}"/>
              </a:ext>
            </a:extLst>
          </p:cNvPr>
          <p:cNvSpPr txBox="1">
            <a:spLocks noGrp="1"/>
          </p:cNvSpPr>
          <p:nvPr>
            <p:ph type="body" orient="vert" idx="1"/>
          </p:nvPr>
        </p:nvSpPr>
        <p:spPr>
          <a:xfrm>
            <a:off x="838203" y="1825627"/>
            <a:ext cx="10515600" cy="4351336"/>
          </a:xfrm>
        </p:spPr>
        <p:txBody>
          <a:bodyPr vert="eaVert"/>
          <a:lstStyle>
            <a:lvl1pPr>
              <a:defRPr/>
            </a:lvl1pPr>
            <a:lvl2pPr>
              <a:defRPr/>
            </a:lvl2pPr>
            <a:lvl3pPr>
              <a:defRPr/>
            </a:lvl3pPr>
            <a:lvl4pPr>
              <a:defRPr/>
            </a:lvl4pPr>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08F0159-2CD8-47E7-815D-3F3B1F9B8A9B}"/>
              </a:ext>
            </a:extLst>
          </p:cNvPr>
          <p:cNvSpPr txBox="1">
            <a:spLocks noGrp="1"/>
          </p:cNvSpPr>
          <p:nvPr>
            <p:ph type="dt" sz="half" idx="7"/>
          </p:nvPr>
        </p:nvSpPr>
        <p:spPr>
          <a:xfrm>
            <a:off x="838203" y="6356351"/>
            <a:ext cx="2743200" cy="365129"/>
          </a:xfrm>
        </p:spPr>
        <p:txBody>
          <a:bodyPr/>
          <a:lstStyle>
            <a:lvl1pPr>
              <a:defRPr/>
            </a:lvl1pPr>
          </a:lstStyle>
          <a:p>
            <a:pPr lvl="0"/>
            <a:fld id="{5F473FD2-5155-4FBF-96C0-2AEA28C2CA61}" type="datetime1">
              <a:rPr lang="nl-NL"/>
              <a:pPr lvl="0"/>
              <a:t>24-9-2021</a:t>
            </a:fld>
            <a:endParaRPr lang="nl-NL"/>
          </a:p>
        </p:txBody>
      </p:sp>
      <p:sp>
        <p:nvSpPr>
          <p:cNvPr id="5" name="Tijdelijke aanduiding voor voettekst 4">
            <a:extLst>
              <a:ext uri="{FF2B5EF4-FFF2-40B4-BE49-F238E27FC236}">
                <a16:creationId xmlns:a16="http://schemas.microsoft.com/office/drawing/2014/main" id="{05FDFABA-ACCF-4542-BFBA-00762648FE2D}"/>
              </a:ext>
            </a:extLst>
          </p:cNvPr>
          <p:cNvSpPr txBox="1">
            <a:spLocks noGrp="1"/>
          </p:cNvSpPr>
          <p:nvPr>
            <p:ph type="ftr" sz="quarter" idx="9"/>
          </p:nvPr>
        </p:nvSpPr>
        <p:spPr>
          <a:xfrm>
            <a:off x="4038603" y="6356351"/>
            <a:ext cx="4114800" cy="365129"/>
          </a:xfrm>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EFA87CC-CA5A-47E1-A11E-61E0825EC0A0}"/>
              </a:ext>
            </a:extLst>
          </p:cNvPr>
          <p:cNvSpPr txBox="1">
            <a:spLocks noGrp="1"/>
          </p:cNvSpPr>
          <p:nvPr>
            <p:ph type="sldNum" sz="quarter" idx="8"/>
          </p:nvPr>
        </p:nvSpPr>
        <p:spPr>
          <a:xfrm>
            <a:off x="8610603" y="6356351"/>
            <a:ext cx="2743200" cy="365129"/>
          </a:xfrm>
        </p:spPr>
        <p:txBody>
          <a:bodyPr/>
          <a:lstStyle>
            <a:lvl1pPr>
              <a:defRPr/>
            </a:lvl1pPr>
          </a:lstStyle>
          <a:p>
            <a:pPr lvl="0"/>
            <a:fld id="{D1971BAA-1956-45ED-9DDB-C005A3F4E975}" type="slidenum">
              <a:t>‹nr.›</a:t>
            </a:fld>
            <a:endParaRPr lang="nl-NL"/>
          </a:p>
        </p:txBody>
      </p:sp>
    </p:spTree>
    <p:extLst>
      <p:ext uri="{BB962C8B-B14F-4D97-AF65-F5344CB8AC3E}">
        <p14:creationId xmlns:p14="http://schemas.microsoft.com/office/powerpoint/2010/main" val="429252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1FF17B23-E367-4862-BE09-0400A78F3FF8}"/>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de stijl te bewerken</a:t>
            </a:r>
          </a:p>
        </p:txBody>
      </p:sp>
      <p:sp>
        <p:nvSpPr>
          <p:cNvPr id="3" name="Tijdelijke aanduiding voor verticale tekst 2">
            <a:extLst>
              <a:ext uri="{FF2B5EF4-FFF2-40B4-BE49-F238E27FC236}">
                <a16:creationId xmlns:a16="http://schemas.microsoft.com/office/drawing/2014/main" id="{72259DC7-40AE-42FF-87BB-7F55D56964DB}"/>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4ACC578-65CA-4CA7-A55A-851200087343}"/>
              </a:ext>
            </a:extLst>
          </p:cNvPr>
          <p:cNvSpPr txBox="1">
            <a:spLocks noGrp="1"/>
          </p:cNvSpPr>
          <p:nvPr>
            <p:ph type="dt" sz="half" idx="7"/>
          </p:nvPr>
        </p:nvSpPr>
        <p:spPr>
          <a:xfrm>
            <a:off x="838203" y="6356351"/>
            <a:ext cx="2743200" cy="365129"/>
          </a:xfrm>
        </p:spPr>
        <p:txBody>
          <a:bodyPr/>
          <a:lstStyle>
            <a:lvl1pPr>
              <a:defRPr/>
            </a:lvl1pPr>
          </a:lstStyle>
          <a:p>
            <a:pPr lvl="0"/>
            <a:fld id="{94B81794-DE63-4150-948A-5E5C887D734D}" type="datetime1">
              <a:rPr lang="nl-NL"/>
              <a:pPr lvl="0"/>
              <a:t>24-9-2021</a:t>
            </a:fld>
            <a:endParaRPr lang="nl-NL"/>
          </a:p>
        </p:txBody>
      </p:sp>
      <p:sp>
        <p:nvSpPr>
          <p:cNvPr id="5" name="Tijdelijke aanduiding voor voettekst 4">
            <a:extLst>
              <a:ext uri="{FF2B5EF4-FFF2-40B4-BE49-F238E27FC236}">
                <a16:creationId xmlns:a16="http://schemas.microsoft.com/office/drawing/2014/main" id="{CCC0B950-E279-40E2-9914-DD5C16EA6607}"/>
              </a:ext>
            </a:extLst>
          </p:cNvPr>
          <p:cNvSpPr txBox="1">
            <a:spLocks noGrp="1"/>
          </p:cNvSpPr>
          <p:nvPr>
            <p:ph type="ftr" sz="quarter" idx="9"/>
          </p:nvPr>
        </p:nvSpPr>
        <p:spPr>
          <a:xfrm>
            <a:off x="4038603" y="6356351"/>
            <a:ext cx="4114800" cy="365129"/>
          </a:xfrm>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6D2B4C7A-EF51-42C0-A87F-01672F82889E}"/>
              </a:ext>
            </a:extLst>
          </p:cNvPr>
          <p:cNvSpPr txBox="1">
            <a:spLocks noGrp="1"/>
          </p:cNvSpPr>
          <p:nvPr>
            <p:ph type="sldNum" sz="quarter" idx="8"/>
          </p:nvPr>
        </p:nvSpPr>
        <p:spPr>
          <a:xfrm>
            <a:off x="8610603" y="6356351"/>
            <a:ext cx="2743200" cy="365129"/>
          </a:xfrm>
        </p:spPr>
        <p:txBody>
          <a:bodyPr/>
          <a:lstStyle>
            <a:lvl1pPr>
              <a:defRPr/>
            </a:lvl1pPr>
          </a:lstStyle>
          <a:p>
            <a:pPr lvl="0"/>
            <a:fld id="{76B13EBE-FB98-4AD9-A67C-61B85770020B}" type="slidenum">
              <a:t>‹nr.›</a:t>
            </a:fld>
            <a:endParaRPr lang="nl-NL"/>
          </a:p>
        </p:txBody>
      </p:sp>
    </p:spTree>
    <p:extLst>
      <p:ext uri="{BB962C8B-B14F-4D97-AF65-F5344CB8AC3E}">
        <p14:creationId xmlns:p14="http://schemas.microsoft.com/office/powerpoint/2010/main" val="1944353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99C044-D63D-4667-B174-6049DE46AB68}"/>
              </a:ext>
            </a:extLst>
          </p:cNvPr>
          <p:cNvSpPr txBox="1">
            <a:spLocks noGrp="1"/>
          </p:cNvSpPr>
          <p:nvPr>
            <p:ph type="title"/>
          </p:nvPr>
        </p:nvSpPr>
        <p:spPr>
          <a:xfrm>
            <a:off x="838203" y="365129"/>
            <a:ext cx="10515600" cy="1325559"/>
          </a:xfrm>
        </p:spPr>
        <p:txBody>
          <a:bodyPr/>
          <a:lstStyle>
            <a:lvl1pPr>
              <a:defRPr/>
            </a:lvl1pPr>
          </a:lstStyle>
          <a:p>
            <a:pPr lvl="0"/>
            <a:r>
              <a:rPr lang="nl-NL"/>
              <a:t>Klik om de stijl te bewerken</a:t>
            </a:r>
          </a:p>
        </p:txBody>
      </p:sp>
      <p:sp>
        <p:nvSpPr>
          <p:cNvPr id="3" name="Tijdelijke aanduiding voor inhoud 2">
            <a:extLst>
              <a:ext uri="{FF2B5EF4-FFF2-40B4-BE49-F238E27FC236}">
                <a16:creationId xmlns:a16="http://schemas.microsoft.com/office/drawing/2014/main" id="{DF878A5E-393C-4919-9A6D-726473BD2616}"/>
              </a:ext>
            </a:extLst>
          </p:cNvPr>
          <p:cNvSpPr txBox="1">
            <a:spLocks noGrp="1"/>
          </p:cNvSpPr>
          <p:nvPr>
            <p:ph idx="1"/>
          </p:nvPr>
        </p:nvSpPr>
        <p:spPr>
          <a:xfrm>
            <a:off x="838203" y="1825627"/>
            <a:ext cx="10515600" cy="4351336"/>
          </a:xfrm>
        </p:spPr>
        <p:txBody>
          <a:bodyPr/>
          <a:lstStyle>
            <a:lvl1pPr>
              <a:defRPr/>
            </a:lvl1pPr>
            <a:lvl2pPr>
              <a:defRPr/>
            </a:lvl2pPr>
            <a:lvl3pPr>
              <a:defRPr/>
            </a:lvl3pPr>
            <a:lvl4pPr>
              <a:defRPr/>
            </a:lvl4pPr>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893DD8D-DFFF-4556-B78E-992E7EA21D7A}"/>
              </a:ext>
            </a:extLst>
          </p:cNvPr>
          <p:cNvSpPr txBox="1">
            <a:spLocks noGrp="1"/>
          </p:cNvSpPr>
          <p:nvPr>
            <p:ph type="dt" sz="half" idx="7"/>
          </p:nvPr>
        </p:nvSpPr>
        <p:spPr>
          <a:xfrm>
            <a:off x="838203" y="6356351"/>
            <a:ext cx="2743200" cy="365129"/>
          </a:xfrm>
        </p:spPr>
        <p:txBody>
          <a:bodyPr/>
          <a:lstStyle>
            <a:lvl1pPr>
              <a:defRPr/>
            </a:lvl1pPr>
          </a:lstStyle>
          <a:p>
            <a:pPr lvl="0"/>
            <a:fld id="{594D2D0B-8585-4B17-A693-4B674EDAE6F1}" type="datetime1">
              <a:rPr lang="nl-NL"/>
              <a:pPr lvl="0"/>
              <a:t>24-9-2021</a:t>
            </a:fld>
            <a:endParaRPr lang="nl-NL"/>
          </a:p>
        </p:txBody>
      </p:sp>
      <p:sp>
        <p:nvSpPr>
          <p:cNvPr id="5" name="Tijdelijke aanduiding voor voettekst 4">
            <a:extLst>
              <a:ext uri="{FF2B5EF4-FFF2-40B4-BE49-F238E27FC236}">
                <a16:creationId xmlns:a16="http://schemas.microsoft.com/office/drawing/2014/main" id="{15AF4286-7692-4959-B17E-55FFE11D081B}"/>
              </a:ext>
            </a:extLst>
          </p:cNvPr>
          <p:cNvSpPr txBox="1">
            <a:spLocks noGrp="1"/>
          </p:cNvSpPr>
          <p:nvPr>
            <p:ph type="ftr" sz="quarter" idx="9"/>
          </p:nvPr>
        </p:nvSpPr>
        <p:spPr>
          <a:xfrm>
            <a:off x="4038603" y="6356351"/>
            <a:ext cx="4114800" cy="365129"/>
          </a:xfrm>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9AC3F68-58F2-46E2-A31C-42D44C771155}"/>
              </a:ext>
            </a:extLst>
          </p:cNvPr>
          <p:cNvSpPr txBox="1">
            <a:spLocks noGrp="1"/>
          </p:cNvSpPr>
          <p:nvPr>
            <p:ph type="sldNum" sz="quarter" idx="8"/>
          </p:nvPr>
        </p:nvSpPr>
        <p:spPr>
          <a:xfrm>
            <a:off x="8610603" y="6356351"/>
            <a:ext cx="2743200" cy="365129"/>
          </a:xfrm>
        </p:spPr>
        <p:txBody>
          <a:bodyPr/>
          <a:lstStyle>
            <a:lvl1pPr>
              <a:defRPr/>
            </a:lvl1pPr>
          </a:lstStyle>
          <a:p>
            <a:pPr lvl="0"/>
            <a:fld id="{9FB74094-C099-47BE-B072-8109CE15DB5E}" type="slidenum">
              <a:t>‹nr.›</a:t>
            </a:fld>
            <a:endParaRPr lang="nl-NL"/>
          </a:p>
        </p:txBody>
      </p:sp>
    </p:spTree>
    <p:extLst>
      <p:ext uri="{BB962C8B-B14F-4D97-AF65-F5344CB8AC3E}">
        <p14:creationId xmlns:p14="http://schemas.microsoft.com/office/powerpoint/2010/main" val="1109601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152034-40B6-4E5D-917B-379A003C1610}"/>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de stijl te bewerken</a:t>
            </a:r>
          </a:p>
        </p:txBody>
      </p:sp>
      <p:sp>
        <p:nvSpPr>
          <p:cNvPr id="3" name="Tijdelijke aanduiding voor tekst 2">
            <a:extLst>
              <a:ext uri="{FF2B5EF4-FFF2-40B4-BE49-F238E27FC236}">
                <a16:creationId xmlns:a16="http://schemas.microsoft.com/office/drawing/2014/main" id="{44FABEB5-89BC-44E7-A8C0-4CB8CAC5A6B0}"/>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15ED4742-DFCA-4FB6-8EFF-60F3C3DE2CFD}"/>
              </a:ext>
            </a:extLst>
          </p:cNvPr>
          <p:cNvSpPr txBox="1">
            <a:spLocks noGrp="1"/>
          </p:cNvSpPr>
          <p:nvPr>
            <p:ph type="dt" sz="half" idx="7"/>
          </p:nvPr>
        </p:nvSpPr>
        <p:spPr>
          <a:xfrm>
            <a:off x="838203" y="6356351"/>
            <a:ext cx="2743200" cy="365129"/>
          </a:xfrm>
        </p:spPr>
        <p:txBody>
          <a:bodyPr/>
          <a:lstStyle>
            <a:lvl1pPr>
              <a:defRPr/>
            </a:lvl1pPr>
          </a:lstStyle>
          <a:p>
            <a:pPr lvl="0"/>
            <a:fld id="{44841993-4EC6-414A-8E06-8E150BBB287E}" type="datetime1">
              <a:rPr lang="nl-NL"/>
              <a:pPr lvl="0"/>
              <a:t>24-9-2021</a:t>
            </a:fld>
            <a:endParaRPr lang="nl-NL"/>
          </a:p>
        </p:txBody>
      </p:sp>
      <p:sp>
        <p:nvSpPr>
          <p:cNvPr id="5" name="Tijdelijke aanduiding voor voettekst 4">
            <a:extLst>
              <a:ext uri="{FF2B5EF4-FFF2-40B4-BE49-F238E27FC236}">
                <a16:creationId xmlns:a16="http://schemas.microsoft.com/office/drawing/2014/main" id="{4CEB5824-80DF-4BBE-A2F0-0BA51A237854}"/>
              </a:ext>
            </a:extLst>
          </p:cNvPr>
          <p:cNvSpPr txBox="1">
            <a:spLocks noGrp="1"/>
          </p:cNvSpPr>
          <p:nvPr>
            <p:ph type="ftr" sz="quarter" idx="9"/>
          </p:nvPr>
        </p:nvSpPr>
        <p:spPr>
          <a:xfrm>
            <a:off x="4038603" y="6356351"/>
            <a:ext cx="4114800" cy="365129"/>
          </a:xfrm>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AD2DCC04-99B9-4DA1-8FC9-EE7608D10712}"/>
              </a:ext>
            </a:extLst>
          </p:cNvPr>
          <p:cNvSpPr txBox="1">
            <a:spLocks noGrp="1"/>
          </p:cNvSpPr>
          <p:nvPr>
            <p:ph type="sldNum" sz="quarter" idx="8"/>
          </p:nvPr>
        </p:nvSpPr>
        <p:spPr>
          <a:xfrm>
            <a:off x="8610603" y="6356351"/>
            <a:ext cx="2743200" cy="365129"/>
          </a:xfrm>
        </p:spPr>
        <p:txBody>
          <a:bodyPr/>
          <a:lstStyle>
            <a:lvl1pPr>
              <a:defRPr/>
            </a:lvl1pPr>
          </a:lstStyle>
          <a:p>
            <a:pPr lvl="0"/>
            <a:fld id="{C2AFD1C3-D889-43E8-B36E-811945E6F2F1}" type="slidenum">
              <a:t>‹nr.›</a:t>
            </a:fld>
            <a:endParaRPr lang="nl-NL"/>
          </a:p>
        </p:txBody>
      </p:sp>
    </p:spTree>
    <p:extLst>
      <p:ext uri="{BB962C8B-B14F-4D97-AF65-F5344CB8AC3E}">
        <p14:creationId xmlns:p14="http://schemas.microsoft.com/office/powerpoint/2010/main" val="2294706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F30C16-4585-4187-AA82-3954F60CEE89}"/>
              </a:ext>
            </a:extLst>
          </p:cNvPr>
          <p:cNvSpPr txBox="1">
            <a:spLocks noGrp="1"/>
          </p:cNvSpPr>
          <p:nvPr>
            <p:ph type="title"/>
          </p:nvPr>
        </p:nvSpPr>
        <p:spPr>
          <a:xfrm>
            <a:off x="838203" y="365129"/>
            <a:ext cx="10515600" cy="1325559"/>
          </a:xfrm>
        </p:spPr>
        <p:txBody>
          <a:bodyPr/>
          <a:lstStyle>
            <a:lvl1pPr>
              <a:defRPr/>
            </a:lvl1pPr>
          </a:lstStyle>
          <a:p>
            <a:pPr lvl="0"/>
            <a:r>
              <a:rPr lang="nl-NL"/>
              <a:t>Klik om de stijl te bewerken</a:t>
            </a:r>
          </a:p>
        </p:txBody>
      </p:sp>
      <p:sp>
        <p:nvSpPr>
          <p:cNvPr id="3" name="Tijdelijke aanduiding voor inhoud 2">
            <a:extLst>
              <a:ext uri="{FF2B5EF4-FFF2-40B4-BE49-F238E27FC236}">
                <a16:creationId xmlns:a16="http://schemas.microsoft.com/office/drawing/2014/main" id="{ADA61200-314E-4C4B-AF39-66AE13E3AAF0}"/>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2B412B5-8001-4C6A-BE6F-7063BC5A3ADD}"/>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C1002345-7BAA-4170-9B2D-9AEFA6133591}"/>
              </a:ext>
            </a:extLst>
          </p:cNvPr>
          <p:cNvSpPr txBox="1">
            <a:spLocks noGrp="1"/>
          </p:cNvSpPr>
          <p:nvPr>
            <p:ph type="dt" sz="half" idx="7"/>
          </p:nvPr>
        </p:nvSpPr>
        <p:spPr>
          <a:xfrm>
            <a:off x="838203" y="6356351"/>
            <a:ext cx="2743200" cy="365129"/>
          </a:xfrm>
        </p:spPr>
        <p:txBody>
          <a:bodyPr/>
          <a:lstStyle>
            <a:lvl1pPr>
              <a:defRPr/>
            </a:lvl1pPr>
          </a:lstStyle>
          <a:p>
            <a:pPr lvl="0"/>
            <a:fld id="{BB23A225-2977-4CE3-BFD8-13B6FCA9E3EE}" type="datetime1">
              <a:rPr lang="nl-NL"/>
              <a:pPr lvl="0"/>
              <a:t>24-9-2021</a:t>
            </a:fld>
            <a:endParaRPr lang="nl-NL"/>
          </a:p>
        </p:txBody>
      </p:sp>
      <p:sp>
        <p:nvSpPr>
          <p:cNvPr id="6" name="Tijdelijke aanduiding voor voettekst 5">
            <a:extLst>
              <a:ext uri="{FF2B5EF4-FFF2-40B4-BE49-F238E27FC236}">
                <a16:creationId xmlns:a16="http://schemas.microsoft.com/office/drawing/2014/main" id="{A07B730B-DEC1-4821-8FE1-AA0CF8ECD018}"/>
              </a:ext>
            </a:extLst>
          </p:cNvPr>
          <p:cNvSpPr txBox="1">
            <a:spLocks noGrp="1"/>
          </p:cNvSpPr>
          <p:nvPr>
            <p:ph type="ftr" sz="quarter" idx="9"/>
          </p:nvPr>
        </p:nvSpPr>
        <p:spPr>
          <a:xfrm>
            <a:off x="4038603" y="6356351"/>
            <a:ext cx="4114800" cy="365129"/>
          </a:xfrm>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2FA03432-B2E4-4C59-A3BC-AA1E507B963D}"/>
              </a:ext>
            </a:extLst>
          </p:cNvPr>
          <p:cNvSpPr txBox="1">
            <a:spLocks noGrp="1"/>
          </p:cNvSpPr>
          <p:nvPr>
            <p:ph type="sldNum" sz="quarter" idx="8"/>
          </p:nvPr>
        </p:nvSpPr>
        <p:spPr>
          <a:xfrm>
            <a:off x="8610603" y="6356351"/>
            <a:ext cx="2743200" cy="365129"/>
          </a:xfrm>
        </p:spPr>
        <p:txBody>
          <a:bodyPr/>
          <a:lstStyle>
            <a:lvl1pPr>
              <a:defRPr/>
            </a:lvl1pPr>
          </a:lstStyle>
          <a:p>
            <a:pPr lvl="0"/>
            <a:fld id="{07069106-89E4-4396-92F3-2FA31F1E9B67}" type="slidenum">
              <a:t>‹nr.›</a:t>
            </a:fld>
            <a:endParaRPr lang="nl-NL"/>
          </a:p>
        </p:txBody>
      </p:sp>
    </p:spTree>
    <p:extLst>
      <p:ext uri="{BB962C8B-B14F-4D97-AF65-F5344CB8AC3E}">
        <p14:creationId xmlns:p14="http://schemas.microsoft.com/office/powerpoint/2010/main" val="3511139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F52BEB-3111-4563-9BDE-F288085B2732}"/>
              </a:ext>
            </a:extLst>
          </p:cNvPr>
          <p:cNvSpPr txBox="1">
            <a:spLocks noGrp="1"/>
          </p:cNvSpPr>
          <p:nvPr>
            <p:ph type="title"/>
          </p:nvPr>
        </p:nvSpPr>
        <p:spPr>
          <a:xfrm>
            <a:off x="839784" y="365129"/>
            <a:ext cx="10515600" cy="1325559"/>
          </a:xfrm>
        </p:spPr>
        <p:txBody>
          <a:bodyPr/>
          <a:lstStyle>
            <a:lvl1pPr>
              <a:defRPr/>
            </a:lvl1pPr>
          </a:lstStyle>
          <a:p>
            <a:pPr lvl="0"/>
            <a:r>
              <a:rPr lang="nl-NL"/>
              <a:t>Klik om de stijl te bewerken</a:t>
            </a:r>
          </a:p>
        </p:txBody>
      </p:sp>
      <p:sp>
        <p:nvSpPr>
          <p:cNvPr id="3" name="Tijdelijke aanduiding voor tekst 2">
            <a:extLst>
              <a:ext uri="{FF2B5EF4-FFF2-40B4-BE49-F238E27FC236}">
                <a16:creationId xmlns:a16="http://schemas.microsoft.com/office/drawing/2014/main" id="{11D66148-95D0-4D3F-BE7F-D6F07F7ED9C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5D403768-E58E-49D0-9644-E9CBF01BC7DB}"/>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3BAC55C-5918-4955-8E96-5E12D83DB561}"/>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A1D80792-E7A7-4A93-8F2F-D2F1F650F26B}"/>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67FBDD9-7CC1-49C6-904E-60F088C4530B}"/>
              </a:ext>
            </a:extLst>
          </p:cNvPr>
          <p:cNvSpPr txBox="1">
            <a:spLocks noGrp="1"/>
          </p:cNvSpPr>
          <p:nvPr>
            <p:ph type="dt" sz="half" idx="7"/>
          </p:nvPr>
        </p:nvSpPr>
        <p:spPr>
          <a:xfrm>
            <a:off x="838203" y="6356351"/>
            <a:ext cx="2743200" cy="365129"/>
          </a:xfrm>
        </p:spPr>
        <p:txBody>
          <a:bodyPr/>
          <a:lstStyle>
            <a:lvl1pPr>
              <a:defRPr/>
            </a:lvl1pPr>
          </a:lstStyle>
          <a:p>
            <a:pPr lvl="0"/>
            <a:fld id="{9A76A7BB-2410-4E1B-A3E3-64C5321A4E54}" type="datetime1">
              <a:rPr lang="nl-NL"/>
              <a:pPr lvl="0"/>
              <a:t>24-9-2021</a:t>
            </a:fld>
            <a:endParaRPr lang="nl-NL"/>
          </a:p>
        </p:txBody>
      </p:sp>
      <p:sp>
        <p:nvSpPr>
          <p:cNvPr id="8" name="Tijdelijke aanduiding voor voettekst 7">
            <a:extLst>
              <a:ext uri="{FF2B5EF4-FFF2-40B4-BE49-F238E27FC236}">
                <a16:creationId xmlns:a16="http://schemas.microsoft.com/office/drawing/2014/main" id="{CFFB6803-3049-4189-99B4-84F5FEA7E2F2}"/>
              </a:ext>
            </a:extLst>
          </p:cNvPr>
          <p:cNvSpPr txBox="1">
            <a:spLocks noGrp="1"/>
          </p:cNvSpPr>
          <p:nvPr>
            <p:ph type="ftr" sz="quarter" idx="9"/>
          </p:nvPr>
        </p:nvSpPr>
        <p:spPr>
          <a:xfrm>
            <a:off x="4038603" y="6356351"/>
            <a:ext cx="4114800" cy="365129"/>
          </a:xfrm>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D2A33624-57A5-4288-81FF-6A90AC447D0E}"/>
              </a:ext>
            </a:extLst>
          </p:cNvPr>
          <p:cNvSpPr txBox="1">
            <a:spLocks noGrp="1"/>
          </p:cNvSpPr>
          <p:nvPr>
            <p:ph type="sldNum" sz="quarter" idx="8"/>
          </p:nvPr>
        </p:nvSpPr>
        <p:spPr>
          <a:xfrm>
            <a:off x="8610603" y="6356351"/>
            <a:ext cx="2743200" cy="365129"/>
          </a:xfrm>
        </p:spPr>
        <p:txBody>
          <a:bodyPr/>
          <a:lstStyle>
            <a:lvl1pPr>
              <a:defRPr/>
            </a:lvl1pPr>
          </a:lstStyle>
          <a:p>
            <a:pPr lvl="0"/>
            <a:fld id="{4E602AE7-7F94-4527-A1B9-E3CFCDF7EA88}" type="slidenum">
              <a:t>‹nr.›</a:t>
            </a:fld>
            <a:endParaRPr lang="nl-NL"/>
          </a:p>
        </p:txBody>
      </p:sp>
    </p:spTree>
    <p:extLst>
      <p:ext uri="{BB962C8B-B14F-4D97-AF65-F5344CB8AC3E}">
        <p14:creationId xmlns:p14="http://schemas.microsoft.com/office/powerpoint/2010/main" val="3251656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CC89C2-BE6F-4EAD-928D-3F4BDEAF20F2}"/>
              </a:ext>
            </a:extLst>
          </p:cNvPr>
          <p:cNvSpPr txBox="1">
            <a:spLocks noGrp="1"/>
          </p:cNvSpPr>
          <p:nvPr>
            <p:ph type="title"/>
          </p:nvPr>
        </p:nvSpPr>
        <p:spPr>
          <a:xfrm>
            <a:off x="838203" y="365129"/>
            <a:ext cx="10515600" cy="1325559"/>
          </a:xfrm>
        </p:spPr>
        <p:txBody>
          <a:bodyPr/>
          <a:lstStyle>
            <a:lvl1pPr>
              <a:defRPr/>
            </a:lvl1pPr>
          </a:lstStyle>
          <a:p>
            <a:pPr lvl="0"/>
            <a:r>
              <a:rPr lang="nl-NL"/>
              <a:t>Klik om de stijl te bewerken</a:t>
            </a:r>
          </a:p>
        </p:txBody>
      </p:sp>
      <p:sp>
        <p:nvSpPr>
          <p:cNvPr id="3" name="Tijdelijke aanduiding voor datum 2">
            <a:extLst>
              <a:ext uri="{FF2B5EF4-FFF2-40B4-BE49-F238E27FC236}">
                <a16:creationId xmlns:a16="http://schemas.microsoft.com/office/drawing/2014/main" id="{4397F34C-2F62-460E-9299-F22195F1ED71}"/>
              </a:ext>
            </a:extLst>
          </p:cNvPr>
          <p:cNvSpPr txBox="1">
            <a:spLocks noGrp="1"/>
          </p:cNvSpPr>
          <p:nvPr>
            <p:ph type="dt" sz="half" idx="7"/>
          </p:nvPr>
        </p:nvSpPr>
        <p:spPr>
          <a:xfrm>
            <a:off x="838203" y="6356351"/>
            <a:ext cx="2743200" cy="365129"/>
          </a:xfrm>
        </p:spPr>
        <p:txBody>
          <a:bodyPr/>
          <a:lstStyle>
            <a:lvl1pPr>
              <a:defRPr/>
            </a:lvl1pPr>
          </a:lstStyle>
          <a:p>
            <a:pPr lvl="0"/>
            <a:fld id="{9A9685F9-7D88-472E-AB82-C65052299F44}" type="datetime1">
              <a:rPr lang="nl-NL"/>
              <a:pPr lvl="0"/>
              <a:t>24-9-2021</a:t>
            </a:fld>
            <a:endParaRPr lang="nl-NL"/>
          </a:p>
        </p:txBody>
      </p:sp>
      <p:sp>
        <p:nvSpPr>
          <p:cNvPr id="4" name="Tijdelijke aanduiding voor voettekst 3">
            <a:extLst>
              <a:ext uri="{FF2B5EF4-FFF2-40B4-BE49-F238E27FC236}">
                <a16:creationId xmlns:a16="http://schemas.microsoft.com/office/drawing/2014/main" id="{603EB9CD-C359-42E4-9B55-8925BDDB8374}"/>
              </a:ext>
            </a:extLst>
          </p:cNvPr>
          <p:cNvSpPr txBox="1">
            <a:spLocks noGrp="1"/>
          </p:cNvSpPr>
          <p:nvPr>
            <p:ph type="ftr" sz="quarter" idx="9"/>
          </p:nvPr>
        </p:nvSpPr>
        <p:spPr>
          <a:xfrm>
            <a:off x="4038603" y="6356351"/>
            <a:ext cx="4114800" cy="365129"/>
          </a:xfrm>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622321EA-2E3F-4788-A301-2D18FCECB51C}"/>
              </a:ext>
            </a:extLst>
          </p:cNvPr>
          <p:cNvSpPr txBox="1">
            <a:spLocks noGrp="1"/>
          </p:cNvSpPr>
          <p:nvPr>
            <p:ph type="sldNum" sz="quarter" idx="8"/>
          </p:nvPr>
        </p:nvSpPr>
        <p:spPr>
          <a:xfrm>
            <a:off x="8610603" y="6356351"/>
            <a:ext cx="2743200" cy="365129"/>
          </a:xfrm>
        </p:spPr>
        <p:txBody>
          <a:bodyPr/>
          <a:lstStyle>
            <a:lvl1pPr>
              <a:defRPr/>
            </a:lvl1pPr>
          </a:lstStyle>
          <a:p>
            <a:pPr lvl="0"/>
            <a:fld id="{ACD7CACC-EC0F-40C7-85B0-93955475BB34}" type="slidenum">
              <a:t>‹nr.›</a:t>
            </a:fld>
            <a:endParaRPr lang="nl-NL"/>
          </a:p>
        </p:txBody>
      </p:sp>
    </p:spTree>
    <p:extLst>
      <p:ext uri="{BB962C8B-B14F-4D97-AF65-F5344CB8AC3E}">
        <p14:creationId xmlns:p14="http://schemas.microsoft.com/office/powerpoint/2010/main" val="42026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1BCC2A6-8C60-410E-B9DE-F330DE00B639}"/>
              </a:ext>
            </a:extLst>
          </p:cNvPr>
          <p:cNvSpPr txBox="1">
            <a:spLocks noGrp="1"/>
          </p:cNvSpPr>
          <p:nvPr>
            <p:ph type="dt" sz="half" idx="7"/>
          </p:nvPr>
        </p:nvSpPr>
        <p:spPr>
          <a:xfrm>
            <a:off x="838203" y="6356351"/>
            <a:ext cx="2743200" cy="365129"/>
          </a:xfrm>
        </p:spPr>
        <p:txBody>
          <a:bodyPr/>
          <a:lstStyle>
            <a:lvl1pPr>
              <a:defRPr/>
            </a:lvl1pPr>
          </a:lstStyle>
          <a:p>
            <a:pPr lvl="0"/>
            <a:fld id="{22FECD9A-4112-423A-A7E7-CC1E6D430730}" type="datetime1">
              <a:rPr lang="nl-NL"/>
              <a:pPr lvl="0"/>
              <a:t>24-9-2021</a:t>
            </a:fld>
            <a:endParaRPr lang="nl-NL"/>
          </a:p>
        </p:txBody>
      </p:sp>
      <p:sp>
        <p:nvSpPr>
          <p:cNvPr id="3" name="Tijdelijke aanduiding voor voettekst 2">
            <a:extLst>
              <a:ext uri="{FF2B5EF4-FFF2-40B4-BE49-F238E27FC236}">
                <a16:creationId xmlns:a16="http://schemas.microsoft.com/office/drawing/2014/main" id="{84D9130E-7C42-4445-B6F2-491C7BACADAF}"/>
              </a:ext>
            </a:extLst>
          </p:cNvPr>
          <p:cNvSpPr txBox="1">
            <a:spLocks noGrp="1"/>
          </p:cNvSpPr>
          <p:nvPr>
            <p:ph type="ftr" sz="quarter" idx="9"/>
          </p:nvPr>
        </p:nvSpPr>
        <p:spPr>
          <a:xfrm>
            <a:off x="4038603" y="6356351"/>
            <a:ext cx="4114800" cy="365129"/>
          </a:xfrm>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6F219F85-379B-455F-AA74-EC342C15AFD5}"/>
              </a:ext>
            </a:extLst>
          </p:cNvPr>
          <p:cNvSpPr txBox="1">
            <a:spLocks noGrp="1"/>
          </p:cNvSpPr>
          <p:nvPr>
            <p:ph type="sldNum" sz="quarter" idx="8"/>
          </p:nvPr>
        </p:nvSpPr>
        <p:spPr>
          <a:xfrm>
            <a:off x="8610603" y="6356351"/>
            <a:ext cx="2743200" cy="365129"/>
          </a:xfrm>
        </p:spPr>
        <p:txBody>
          <a:bodyPr/>
          <a:lstStyle>
            <a:lvl1pPr>
              <a:defRPr/>
            </a:lvl1pPr>
          </a:lstStyle>
          <a:p>
            <a:pPr lvl="0"/>
            <a:fld id="{A0413B79-9761-44D2-9CB8-6B47C8382424}" type="slidenum">
              <a:t>‹nr.›</a:t>
            </a:fld>
            <a:endParaRPr lang="nl-NL"/>
          </a:p>
        </p:txBody>
      </p:sp>
    </p:spTree>
    <p:extLst>
      <p:ext uri="{BB962C8B-B14F-4D97-AF65-F5344CB8AC3E}">
        <p14:creationId xmlns:p14="http://schemas.microsoft.com/office/powerpoint/2010/main" val="3937115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51D8DA-6185-4689-A513-FF085633E847}"/>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de stijl te bewerken</a:t>
            </a:r>
          </a:p>
        </p:txBody>
      </p:sp>
      <p:sp>
        <p:nvSpPr>
          <p:cNvPr id="3" name="Tijdelijke aanduiding voor inhoud 2">
            <a:extLst>
              <a:ext uri="{FF2B5EF4-FFF2-40B4-BE49-F238E27FC236}">
                <a16:creationId xmlns:a16="http://schemas.microsoft.com/office/drawing/2014/main" id="{D8CC73AA-4FE3-4B04-9CD2-020B46DDAC64}"/>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07E556B-15AC-48DD-B4C2-EC3FADB765AB}"/>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656D4776-488A-4EEB-B776-134B88B37DA1}"/>
              </a:ext>
            </a:extLst>
          </p:cNvPr>
          <p:cNvSpPr txBox="1">
            <a:spLocks noGrp="1"/>
          </p:cNvSpPr>
          <p:nvPr>
            <p:ph type="dt" sz="half" idx="7"/>
          </p:nvPr>
        </p:nvSpPr>
        <p:spPr>
          <a:xfrm>
            <a:off x="838203" y="6356351"/>
            <a:ext cx="2743200" cy="365129"/>
          </a:xfrm>
        </p:spPr>
        <p:txBody>
          <a:bodyPr/>
          <a:lstStyle>
            <a:lvl1pPr>
              <a:defRPr/>
            </a:lvl1pPr>
          </a:lstStyle>
          <a:p>
            <a:pPr lvl="0"/>
            <a:fld id="{4F1C191B-9689-4FC3-8AA4-88C197A0C89E}" type="datetime1">
              <a:rPr lang="nl-NL"/>
              <a:pPr lvl="0"/>
              <a:t>24-9-2021</a:t>
            </a:fld>
            <a:endParaRPr lang="nl-NL"/>
          </a:p>
        </p:txBody>
      </p:sp>
      <p:sp>
        <p:nvSpPr>
          <p:cNvPr id="6" name="Tijdelijke aanduiding voor voettekst 5">
            <a:extLst>
              <a:ext uri="{FF2B5EF4-FFF2-40B4-BE49-F238E27FC236}">
                <a16:creationId xmlns:a16="http://schemas.microsoft.com/office/drawing/2014/main" id="{D8F6CE7B-C16B-4B8C-860B-8ED4C5928EF9}"/>
              </a:ext>
            </a:extLst>
          </p:cNvPr>
          <p:cNvSpPr txBox="1">
            <a:spLocks noGrp="1"/>
          </p:cNvSpPr>
          <p:nvPr>
            <p:ph type="ftr" sz="quarter" idx="9"/>
          </p:nvPr>
        </p:nvSpPr>
        <p:spPr>
          <a:xfrm>
            <a:off x="4038603" y="6356351"/>
            <a:ext cx="4114800" cy="365129"/>
          </a:xfrm>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EE43CF1-8826-47D2-A5E4-8438EFDA595B}"/>
              </a:ext>
            </a:extLst>
          </p:cNvPr>
          <p:cNvSpPr txBox="1">
            <a:spLocks noGrp="1"/>
          </p:cNvSpPr>
          <p:nvPr>
            <p:ph type="sldNum" sz="quarter" idx="8"/>
          </p:nvPr>
        </p:nvSpPr>
        <p:spPr>
          <a:xfrm>
            <a:off x="8610603" y="6356351"/>
            <a:ext cx="2743200" cy="365129"/>
          </a:xfrm>
        </p:spPr>
        <p:txBody>
          <a:bodyPr/>
          <a:lstStyle>
            <a:lvl1pPr>
              <a:defRPr/>
            </a:lvl1pPr>
          </a:lstStyle>
          <a:p>
            <a:pPr lvl="0"/>
            <a:fld id="{964FA60F-95F7-4651-985B-EC6F6A3540B1}" type="slidenum">
              <a:t>‹nr.›</a:t>
            </a:fld>
            <a:endParaRPr lang="nl-NL"/>
          </a:p>
        </p:txBody>
      </p:sp>
    </p:spTree>
    <p:extLst>
      <p:ext uri="{BB962C8B-B14F-4D97-AF65-F5344CB8AC3E}">
        <p14:creationId xmlns:p14="http://schemas.microsoft.com/office/powerpoint/2010/main" val="389636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80BB31-B867-444B-A6D8-E8C5A33C82AA}"/>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de stijl te bewerken</a:t>
            </a:r>
          </a:p>
        </p:txBody>
      </p:sp>
      <p:sp>
        <p:nvSpPr>
          <p:cNvPr id="3" name="Tijdelijke aanduiding voor afbeelding 2">
            <a:extLst>
              <a:ext uri="{FF2B5EF4-FFF2-40B4-BE49-F238E27FC236}">
                <a16:creationId xmlns:a16="http://schemas.microsoft.com/office/drawing/2014/main" id="{CE66B559-8BD6-482A-8D97-8BA36D6E7D30}"/>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D3831A8E-5578-462E-A5C2-CA9A12E2DBBE}"/>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DBF69A77-3611-46BB-90E3-168F92E9988F}"/>
              </a:ext>
            </a:extLst>
          </p:cNvPr>
          <p:cNvSpPr txBox="1">
            <a:spLocks noGrp="1"/>
          </p:cNvSpPr>
          <p:nvPr>
            <p:ph type="dt" sz="half" idx="7"/>
          </p:nvPr>
        </p:nvSpPr>
        <p:spPr>
          <a:xfrm>
            <a:off x="838203" y="6356351"/>
            <a:ext cx="2743200" cy="365129"/>
          </a:xfrm>
        </p:spPr>
        <p:txBody>
          <a:bodyPr/>
          <a:lstStyle>
            <a:lvl1pPr>
              <a:defRPr/>
            </a:lvl1pPr>
          </a:lstStyle>
          <a:p>
            <a:pPr lvl="0"/>
            <a:fld id="{5D6F615C-5B0D-4E0F-B4C3-BAAFAA99DC6F}" type="datetime1">
              <a:rPr lang="nl-NL"/>
              <a:pPr lvl="0"/>
              <a:t>24-9-2021</a:t>
            </a:fld>
            <a:endParaRPr lang="nl-NL"/>
          </a:p>
        </p:txBody>
      </p:sp>
      <p:sp>
        <p:nvSpPr>
          <p:cNvPr id="6" name="Tijdelijke aanduiding voor voettekst 5">
            <a:extLst>
              <a:ext uri="{FF2B5EF4-FFF2-40B4-BE49-F238E27FC236}">
                <a16:creationId xmlns:a16="http://schemas.microsoft.com/office/drawing/2014/main" id="{D543841F-9E72-4417-88B5-2A9DBD1A5955}"/>
              </a:ext>
            </a:extLst>
          </p:cNvPr>
          <p:cNvSpPr txBox="1">
            <a:spLocks noGrp="1"/>
          </p:cNvSpPr>
          <p:nvPr>
            <p:ph type="ftr" sz="quarter" idx="9"/>
          </p:nvPr>
        </p:nvSpPr>
        <p:spPr>
          <a:xfrm>
            <a:off x="4038603" y="6356351"/>
            <a:ext cx="4114800" cy="365129"/>
          </a:xfrm>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5E59ABA3-DE56-43CC-AD71-D929E58955AD}"/>
              </a:ext>
            </a:extLst>
          </p:cNvPr>
          <p:cNvSpPr txBox="1">
            <a:spLocks noGrp="1"/>
          </p:cNvSpPr>
          <p:nvPr>
            <p:ph type="sldNum" sz="quarter" idx="8"/>
          </p:nvPr>
        </p:nvSpPr>
        <p:spPr>
          <a:xfrm>
            <a:off x="8610603" y="6356351"/>
            <a:ext cx="2743200" cy="365129"/>
          </a:xfrm>
        </p:spPr>
        <p:txBody>
          <a:bodyPr/>
          <a:lstStyle>
            <a:lvl1pPr>
              <a:defRPr/>
            </a:lvl1pPr>
          </a:lstStyle>
          <a:p>
            <a:pPr lvl="0"/>
            <a:fld id="{1F731727-8E6C-458B-93D3-8DA53CFE8214}" type="slidenum">
              <a:t>‹nr.›</a:t>
            </a:fld>
            <a:endParaRPr lang="nl-NL"/>
          </a:p>
        </p:txBody>
      </p:sp>
    </p:spTree>
    <p:extLst>
      <p:ext uri="{BB962C8B-B14F-4D97-AF65-F5344CB8AC3E}">
        <p14:creationId xmlns:p14="http://schemas.microsoft.com/office/powerpoint/2010/main" val="1422369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42833E2-40B2-4ABA-BECE-9B0F03F1F892}"/>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de stijl te bewerken</a:t>
            </a:r>
          </a:p>
        </p:txBody>
      </p:sp>
      <p:sp>
        <p:nvSpPr>
          <p:cNvPr id="3" name="Tijdelijke aanduiding voor tekst 2">
            <a:extLst>
              <a:ext uri="{FF2B5EF4-FFF2-40B4-BE49-F238E27FC236}">
                <a16:creationId xmlns:a16="http://schemas.microsoft.com/office/drawing/2014/main" id="{76D7FE6E-44F9-4F1A-BAC0-89A871156DB8}"/>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BD96E57-2D2D-4B99-9DE0-85A8CCCD7490}"/>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898989"/>
                </a:solidFill>
                <a:uFillTx/>
                <a:latin typeface="Calibri"/>
              </a:defRPr>
            </a:lvl1pPr>
          </a:lstStyle>
          <a:p>
            <a:pPr lvl="0"/>
            <a:fld id="{5CD9BE94-62CB-4616-B0BB-21E00653179A}" type="datetime1">
              <a:rPr lang="nl-NL"/>
              <a:pPr lvl="0"/>
              <a:t>24-9-2021</a:t>
            </a:fld>
            <a:endParaRPr lang="nl-NL"/>
          </a:p>
        </p:txBody>
      </p:sp>
      <p:sp>
        <p:nvSpPr>
          <p:cNvPr id="5" name="Tijdelijke aanduiding voor voettekst 4">
            <a:extLst>
              <a:ext uri="{FF2B5EF4-FFF2-40B4-BE49-F238E27FC236}">
                <a16:creationId xmlns:a16="http://schemas.microsoft.com/office/drawing/2014/main" id="{117EBA4E-4716-4816-AF76-23C5DCCBF64C}"/>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898989"/>
                </a:solidFill>
                <a:uFillTx/>
                <a:latin typeface="Calibri"/>
              </a:defRPr>
            </a:lvl1pPr>
          </a:lstStyle>
          <a:p>
            <a:pPr lvl="0"/>
            <a:endParaRPr lang="nl-NL"/>
          </a:p>
        </p:txBody>
      </p:sp>
      <p:sp>
        <p:nvSpPr>
          <p:cNvPr id="6" name="Tijdelijke aanduiding voor dianummer 5">
            <a:extLst>
              <a:ext uri="{FF2B5EF4-FFF2-40B4-BE49-F238E27FC236}">
                <a16:creationId xmlns:a16="http://schemas.microsoft.com/office/drawing/2014/main" id="{BB9135CA-36F4-4A1F-AF9B-653A37FA2C63}"/>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898989"/>
                </a:solidFill>
                <a:uFillTx/>
                <a:latin typeface="Calibri"/>
              </a:defRPr>
            </a:lvl1pPr>
          </a:lstStyle>
          <a:p>
            <a:pPr lvl="0"/>
            <a:fld id="{8F7D9FD4-D07E-492A-B390-074229643FB2}" type="slidenum">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5.jpe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5.jpe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5.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ideo" Target="https://www.youtube.com/embed/dAYPVcDm_4E?feature=oembed" TargetMode="External"/><Relationship Id="rId5" Type="http://schemas.openxmlformats.org/officeDocument/2006/relationships/image" Target="../media/image16.jpe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7.gif"/></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piterjelles.nl/impulse/documenten/"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bzuurman@ovofn.nl" TargetMode="External"/><Relationship Id="rId5" Type="http://schemas.openxmlformats.org/officeDocument/2006/relationships/image" Target="../media/image18.jpg"/><Relationship Id="rId4" Type="http://schemas.openxmlformats.org/officeDocument/2006/relationships/hyperlink" Target="https://www.piterjelles.nl/impulse/decanaa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jpe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5.jpeg"/><Relationship Id="rId4" Type="http://schemas.openxmlformats.org/officeDocument/2006/relationships/hyperlink" Target="https://www.hboleeuwarden.nl/wp-content/uploads/2010/09/Staatscourant-3-april-2014.pdf" TargetMode="External"/><Relationship Id="rId9"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8804EE87-DBF8-438F-9D22-1631D580472F}"/>
              </a:ext>
            </a:extLst>
          </p:cNvPr>
          <p:cNvPicPr>
            <a:picLocks noChangeAspect="1"/>
          </p:cNvPicPr>
          <p:nvPr/>
        </p:nvPicPr>
        <p:blipFill>
          <a:blip r:embed="rId3"/>
          <a:stretch>
            <a:fillRect/>
          </a:stretch>
        </p:blipFill>
        <p:spPr>
          <a:xfrm>
            <a:off x="-30480" y="2480530"/>
            <a:ext cx="12252960" cy="4377470"/>
          </a:xfrm>
          <a:prstGeom prst="rect">
            <a:avLst/>
          </a:prstGeom>
          <a:noFill/>
          <a:ln cap="flat">
            <a:noFill/>
          </a:ln>
        </p:spPr>
      </p:pic>
      <p:pic>
        <p:nvPicPr>
          <p:cNvPr id="3" name="Afbeelding 5">
            <a:extLst>
              <a:ext uri="{FF2B5EF4-FFF2-40B4-BE49-F238E27FC236}">
                <a16:creationId xmlns:a16="http://schemas.microsoft.com/office/drawing/2014/main" id="{1635FC77-8B53-47AF-BEE8-C7F65EAFB10C}"/>
              </a:ext>
            </a:extLst>
          </p:cNvPr>
          <p:cNvPicPr>
            <a:picLocks noChangeAspect="1"/>
          </p:cNvPicPr>
          <p:nvPr/>
        </p:nvPicPr>
        <p:blipFill>
          <a:blip r:embed="rId4"/>
          <a:stretch>
            <a:fillRect/>
          </a:stretch>
        </p:blipFill>
        <p:spPr>
          <a:xfrm>
            <a:off x="10017791" y="101772"/>
            <a:ext cx="1938217" cy="974549"/>
          </a:xfrm>
          <a:prstGeom prst="rect">
            <a:avLst/>
          </a:prstGeom>
          <a:noFill/>
          <a:ln cap="flat">
            <a:noFill/>
          </a:ln>
        </p:spPr>
      </p:pic>
      <p:sp>
        <p:nvSpPr>
          <p:cNvPr id="4" name="Tekstvak 6">
            <a:extLst>
              <a:ext uri="{FF2B5EF4-FFF2-40B4-BE49-F238E27FC236}">
                <a16:creationId xmlns:a16="http://schemas.microsoft.com/office/drawing/2014/main" id="{82D7899D-8728-451B-823F-D391DE6AE7E4}"/>
              </a:ext>
            </a:extLst>
          </p:cNvPr>
          <p:cNvSpPr txBox="1"/>
          <p:nvPr/>
        </p:nvSpPr>
        <p:spPr>
          <a:xfrm>
            <a:off x="5148337" y="3545723"/>
            <a:ext cx="1828800" cy="182880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p:txBody>
      </p:sp>
      <p:sp>
        <p:nvSpPr>
          <p:cNvPr id="5" name="Tekstvak 7">
            <a:extLst>
              <a:ext uri="{FF2B5EF4-FFF2-40B4-BE49-F238E27FC236}">
                <a16:creationId xmlns:a16="http://schemas.microsoft.com/office/drawing/2014/main" id="{6799F050-0644-496E-8126-AA8A7C008907}"/>
              </a:ext>
            </a:extLst>
          </p:cNvPr>
          <p:cNvSpPr txBox="1"/>
          <p:nvPr/>
        </p:nvSpPr>
        <p:spPr>
          <a:xfrm>
            <a:off x="5148337" y="3545723"/>
            <a:ext cx="1828800" cy="182880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p:txBody>
      </p:sp>
      <p:sp>
        <p:nvSpPr>
          <p:cNvPr id="6" name="Tekstvak 9">
            <a:extLst>
              <a:ext uri="{FF2B5EF4-FFF2-40B4-BE49-F238E27FC236}">
                <a16:creationId xmlns:a16="http://schemas.microsoft.com/office/drawing/2014/main" id="{FD54DEF9-B36D-40D0-BB25-9C972DBDADDB}"/>
              </a:ext>
            </a:extLst>
          </p:cNvPr>
          <p:cNvSpPr txBox="1"/>
          <p:nvPr/>
        </p:nvSpPr>
        <p:spPr>
          <a:xfrm>
            <a:off x="5300740" y="3698117"/>
            <a:ext cx="1828800" cy="182880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p:txBody>
      </p:sp>
      <p:sp>
        <p:nvSpPr>
          <p:cNvPr id="7" name="Tekstvak 10">
            <a:extLst>
              <a:ext uri="{FF2B5EF4-FFF2-40B4-BE49-F238E27FC236}">
                <a16:creationId xmlns:a16="http://schemas.microsoft.com/office/drawing/2014/main" id="{C0F0C57B-0D80-4ECC-8C02-A081871DE5AF}"/>
              </a:ext>
            </a:extLst>
          </p:cNvPr>
          <p:cNvSpPr txBox="1"/>
          <p:nvPr/>
        </p:nvSpPr>
        <p:spPr>
          <a:xfrm>
            <a:off x="5148337" y="3545723"/>
            <a:ext cx="1828800" cy="182880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p:txBody>
      </p:sp>
      <p:sp>
        <p:nvSpPr>
          <p:cNvPr id="8" name="Tekstvak 11">
            <a:extLst>
              <a:ext uri="{FF2B5EF4-FFF2-40B4-BE49-F238E27FC236}">
                <a16:creationId xmlns:a16="http://schemas.microsoft.com/office/drawing/2014/main" id="{95EBB4F9-189F-418B-BC57-520CE4235BEF}"/>
              </a:ext>
            </a:extLst>
          </p:cNvPr>
          <p:cNvSpPr txBox="1"/>
          <p:nvPr/>
        </p:nvSpPr>
        <p:spPr>
          <a:xfrm>
            <a:off x="5148337" y="3545723"/>
            <a:ext cx="1828800" cy="182880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p:txBody>
      </p:sp>
      <p:sp>
        <p:nvSpPr>
          <p:cNvPr id="9" name="Tekstvak 13">
            <a:extLst>
              <a:ext uri="{FF2B5EF4-FFF2-40B4-BE49-F238E27FC236}">
                <a16:creationId xmlns:a16="http://schemas.microsoft.com/office/drawing/2014/main" id="{7235C5F5-FAAF-4CC6-96A8-DC440A0778BE}"/>
              </a:ext>
            </a:extLst>
          </p:cNvPr>
          <p:cNvSpPr txBox="1"/>
          <p:nvPr/>
        </p:nvSpPr>
        <p:spPr>
          <a:xfrm>
            <a:off x="5453134" y="3850520"/>
            <a:ext cx="1828800" cy="182880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p:txBody>
      </p:sp>
      <p:sp>
        <p:nvSpPr>
          <p:cNvPr id="10" name="Titel 1"/>
          <p:cNvSpPr>
            <a:spLocks noGrp="1"/>
          </p:cNvSpPr>
          <p:nvPr>
            <p:ph type="ctrTitle"/>
          </p:nvPr>
        </p:nvSpPr>
        <p:spPr>
          <a:xfrm>
            <a:off x="891201" y="662656"/>
            <a:ext cx="9755187" cy="1856781"/>
          </a:xfrm>
        </p:spPr>
        <p:txBody>
          <a:bodyPr/>
          <a:lstStyle/>
          <a:p>
            <a:r>
              <a:rPr lang="nl-NL" b="1" dirty="0">
                <a:latin typeface="Verdana" panose="020B0604030504040204" pitchFamily="34" charset="0"/>
                <a:ea typeface="Verdana" panose="020B0604030504040204" pitchFamily="34" charset="0"/>
                <a:cs typeface="Verdana" panose="020B0604030504040204" pitchFamily="34" charset="0"/>
              </a:rPr>
              <a:t>Profielkeuze</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havo &amp; vwo</a:t>
            </a:r>
          </a:p>
        </p:txBody>
      </p:sp>
      <p:sp>
        <p:nvSpPr>
          <p:cNvPr id="11" name="Rechthoek 10"/>
          <p:cNvSpPr/>
          <p:nvPr/>
        </p:nvSpPr>
        <p:spPr>
          <a:xfrm rot="21147545">
            <a:off x="5143666" y="3472628"/>
            <a:ext cx="6684202" cy="369332"/>
          </a:xfrm>
          <a:prstGeom prst="rect">
            <a:avLst/>
          </a:prstGeom>
        </p:spPr>
        <p:txBody>
          <a:bodyPr wrap="none">
            <a:spAutoFit/>
          </a:bodyPr>
          <a:lstStyle/>
          <a:p>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De wie wat waarmee waarom waaruit waartoe wanneer</a:t>
            </a:r>
          </a:p>
        </p:txBody>
      </p:sp>
      <p:pic>
        <p:nvPicPr>
          <p:cNvPr id="12" name="Afbeelding 29"/>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29215" y="2474320"/>
            <a:ext cx="2600325" cy="606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AA813DF8-4377-4807-ACA9-8549990ABF89}"/>
              </a:ext>
            </a:extLst>
          </p:cNvPr>
          <p:cNvPicPr>
            <a:picLocks noChangeAspect="1"/>
          </p:cNvPicPr>
          <p:nvPr/>
        </p:nvPicPr>
        <p:blipFill>
          <a:blip r:embed="rId2"/>
          <a:stretch>
            <a:fillRect/>
          </a:stretch>
        </p:blipFill>
        <p:spPr>
          <a:xfrm>
            <a:off x="-60963" y="4537984"/>
            <a:ext cx="12252960" cy="4377470"/>
          </a:xfrm>
          <a:prstGeom prst="rect">
            <a:avLst/>
          </a:prstGeom>
          <a:noFill/>
          <a:ln cap="flat">
            <a:noFill/>
          </a:ln>
        </p:spPr>
      </p:pic>
      <p:pic>
        <p:nvPicPr>
          <p:cNvPr id="3" name="Afbeelding 5">
            <a:extLst>
              <a:ext uri="{FF2B5EF4-FFF2-40B4-BE49-F238E27FC236}">
                <a16:creationId xmlns:a16="http://schemas.microsoft.com/office/drawing/2014/main" id="{79231FD0-5A7E-43A6-A96E-44EE5F00FC29}"/>
              </a:ext>
            </a:extLst>
          </p:cNvPr>
          <p:cNvPicPr>
            <a:picLocks noChangeAspect="1"/>
          </p:cNvPicPr>
          <p:nvPr/>
        </p:nvPicPr>
        <p:blipFill>
          <a:blip r:embed="rId3"/>
          <a:stretch>
            <a:fillRect/>
          </a:stretch>
        </p:blipFill>
        <p:spPr>
          <a:xfrm>
            <a:off x="10017791" y="101772"/>
            <a:ext cx="1938217" cy="974549"/>
          </a:xfrm>
          <a:prstGeom prst="rect">
            <a:avLst/>
          </a:prstGeom>
          <a:noFill/>
          <a:ln cap="flat">
            <a:noFill/>
          </a:ln>
        </p:spPr>
      </p:pic>
      <p:sp>
        <p:nvSpPr>
          <p:cNvPr id="5" name="Tekstvak 4">
            <a:extLst>
              <a:ext uri="{FF2B5EF4-FFF2-40B4-BE49-F238E27FC236}">
                <a16:creationId xmlns:a16="http://schemas.microsoft.com/office/drawing/2014/main" id="{9C031A95-AEBA-BA41-8A94-BE1127B41B4D}"/>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6" name="Tekstvak 5">
            <a:extLst>
              <a:ext uri="{FF2B5EF4-FFF2-40B4-BE49-F238E27FC236}">
                <a16:creationId xmlns:a16="http://schemas.microsoft.com/office/drawing/2014/main" id="{ADB1FAC6-F67B-714F-85C8-69F30D0F1147}"/>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10" name="Afgeronde rechthoek 9"/>
          <p:cNvSpPr/>
          <p:nvPr/>
        </p:nvSpPr>
        <p:spPr>
          <a:xfrm>
            <a:off x="685801" y="779367"/>
            <a:ext cx="8679872" cy="510778"/>
          </a:xfrm>
          <a:prstGeom prst="roundRect">
            <a:avLst/>
          </a:prstGeom>
          <a:solidFill>
            <a:schemeClr val="accent2">
              <a:lumMod val="40000"/>
              <a:lumOff val="60000"/>
            </a:schemeClr>
          </a:solidFill>
        </p:spPr>
        <p:txBody>
          <a:bodyPr wrap="square">
            <a:spAutoFit/>
          </a:bodyPr>
          <a:lstStyle/>
          <a:p>
            <a:r>
              <a:rPr lang="nl-NL" sz="2400" b="1" dirty="0">
                <a:latin typeface="Verdana" panose="020B0604030504040204" pitchFamily="34" charset="0"/>
                <a:ea typeface="Verdana" panose="020B0604030504040204" pitchFamily="34" charset="0"/>
                <a:cs typeface="Verdana" panose="020B0604030504040204" pitchFamily="34" charset="0"/>
              </a:rPr>
              <a:t>CM</a:t>
            </a:r>
            <a:r>
              <a:rPr lang="nl-NL" sz="2400" dirty="0">
                <a:latin typeface="Verdana" panose="020B0604030504040204" pitchFamily="34" charset="0"/>
                <a:ea typeface="Verdana" panose="020B0604030504040204" pitchFamily="34" charset="0"/>
                <a:cs typeface="Verdana" panose="020B0604030504040204" pitchFamily="34" charset="0"/>
              </a:rPr>
              <a:t> - Cultuur en Maatschappij</a:t>
            </a:r>
          </a:p>
        </p:txBody>
      </p:sp>
      <p:sp>
        <p:nvSpPr>
          <p:cNvPr id="18" name="Afgeronde rechthoek 17"/>
          <p:cNvSpPr/>
          <p:nvPr/>
        </p:nvSpPr>
        <p:spPr>
          <a:xfrm>
            <a:off x="685801" y="1430307"/>
            <a:ext cx="4462537" cy="3779758"/>
          </a:xfrm>
          <a:prstGeom prst="roundRect">
            <a:avLst/>
          </a:prstGeom>
          <a:solidFill>
            <a:schemeClr val="accent2">
              <a:lumMod val="40000"/>
              <a:lumOff val="60000"/>
            </a:schemeClr>
          </a:solidFill>
        </p:spPr>
        <p:txBody>
          <a:bodyPr wrap="square">
            <a:spAutoFit/>
          </a:bodyPr>
          <a:lstStyle/>
          <a:p>
            <a:r>
              <a:rPr lang="nl-NL" b="1" dirty="0">
                <a:latin typeface="Verdana" panose="020B0604030504040204" pitchFamily="34" charset="0"/>
                <a:ea typeface="Verdana" panose="020B0604030504040204" pitchFamily="34" charset="0"/>
                <a:cs typeface="Verdana" panose="020B0604030504040204" pitchFamily="34" charset="0"/>
              </a:rPr>
              <a:t>havo </a:t>
            </a:r>
            <a:endParaRPr lang="nl-NL" dirty="0">
              <a:latin typeface="Verdana" panose="020B0604030504040204" pitchFamily="34" charset="0"/>
              <a:ea typeface="Verdana" panose="020B0604030504040204" pitchFamily="34" charset="0"/>
              <a:cs typeface="Verdana" panose="020B0604030504040204" pitchFamily="34" charset="0"/>
            </a:endParaRPr>
          </a:p>
          <a:p>
            <a:r>
              <a:rPr lang="nl-NL" dirty="0">
                <a:latin typeface="Verdana" panose="020B0604030504040204" pitchFamily="34" charset="0"/>
                <a:ea typeface="Verdana" panose="020B0604030504040204" pitchFamily="34" charset="0"/>
                <a:cs typeface="Verdana" panose="020B0604030504040204" pitchFamily="34" charset="0"/>
              </a:rPr>
              <a:t>Geschiedenis</a:t>
            </a:r>
          </a:p>
          <a:p>
            <a:r>
              <a:rPr lang="nl-NL" dirty="0">
                <a:latin typeface="Verdana" panose="020B0604030504040204" pitchFamily="34" charset="0"/>
                <a:ea typeface="Verdana" panose="020B0604030504040204" pitchFamily="34" charset="0"/>
                <a:cs typeface="Verdana" panose="020B0604030504040204" pitchFamily="34" charset="0"/>
              </a:rPr>
              <a:t>Beeldend</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 </a:t>
            </a:r>
            <a:r>
              <a:rPr lang="nl-NL" b="1" dirty="0">
                <a:latin typeface="Verdana" panose="020B0604030504040204" pitchFamily="34" charset="0"/>
                <a:ea typeface="Verdana" panose="020B0604030504040204" pitchFamily="34" charset="0"/>
                <a:cs typeface="Verdana" panose="020B0604030504040204" pitchFamily="34" charset="0"/>
              </a:rPr>
              <a:t>+ één 2</a:t>
            </a:r>
            <a:r>
              <a:rPr lang="nl-NL" b="1" baseline="30000" dirty="0">
                <a:latin typeface="Verdana" panose="020B0604030504040204" pitchFamily="34" charset="0"/>
                <a:ea typeface="Verdana" panose="020B0604030504040204" pitchFamily="34" charset="0"/>
                <a:cs typeface="Verdana" panose="020B0604030504040204" pitchFamily="34" charset="0"/>
              </a:rPr>
              <a:t>e</a:t>
            </a:r>
            <a:r>
              <a:rPr lang="nl-NL" b="1" dirty="0">
                <a:latin typeface="Verdana" panose="020B0604030504040204" pitchFamily="34" charset="0"/>
                <a:ea typeface="Verdana" panose="020B0604030504040204" pitchFamily="34" charset="0"/>
                <a:cs typeface="Verdana" panose="020B0604030504040204" pitchFamily="34" charset="0"/>
              </a:rPr>
              <a:t> MVT:</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0 Duits</a:t>
            </a:r>
          </a:p>
          <a:p>
            <a:r>
              <a:rPr lang="nl-NL" dirty="0">
                <a:latin typeface="Verdana" panose="020B0604030504040204" pitchFamily="34" charset="0"/>
                <a:ea typeface="Verdana" panose="020B0604030504040204" pitchFamily="34" charset="0"/>
                <a:cs typeface="Verdana" panose="020B0604030504040204" pitchFamily="34" charset="0"/>
              </a:rPr>
              <a:t> </a:t>
            </a:r>
            <a:r>
              <a:rPr lang="nl-NL" b="1" dirty="0">
                <a:latin typeface="Verdana" panose="020B0604030504040204" pitchFamily="34" charset="0"/>
                <a:ea typeface="Verdana" panose="020B0604030504040204" pitchFamily="34" charset="0"/>
                <a:cs typeface="Verdana" panose="020B0604030504040204" pitchFamily="34" charset="0"/>
              </a:rPr>
              <a:t>of via de PJ Academie:</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0 Frans</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0 Fries</a:t>
            </a:r>
            <a:br>
              <a:rPr lang="nl-NL" dirty="0">
                <a:latin typeface="Verdana" panose="020B0604030504040204" pitchFamily="34" charset="0"/>
                <a:ea typeface="Verdana" panose="020B0604030504040204" pitchFamily="34" charset="0"/>
                <a:cs typeface="Verdana" panose="020B0604030504040204" pitchFamily="34" charset="0"/>
              </a:rPr>
            </a:br>
            <a:endParaRPr lang="nl-NL" dirty="0">
              <a:latin typeface="Verdana" panose="020B0604030504040204" pitchFamily="34" charset="0"/>
              <a:ea typeface="Verdana" panose="020B0604030504040204" pitchFamily="34" charset="0"/>
              <a:cs typeface="Verdana" panose="020B0604030504040204" pitchFamily="34" charset="0"/>
            </a:endParaRPr>
          </a:p>
          <a:p>
            <a:r>
              <a:rPr lang="nl-NL" b="1" dirty="0">
                <a:latin typeface="Verdana" panose="020B0604030504040204" pitchFamily="34" charset="0"/>
                <a:ea typeface="Verdana" panose="020B0604030504040204" pitchFamily="34" charset="0"/>
                <a:cs typeface="Verdana" panose="020B0604030504040204" pitchFamily="34" charset="0"/>
              </a:rPr>
              <a:t>en 1 van de volgende:</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0 Maatschappijwetenschappen</a:t>
            </a:r>
          </a:p>
          <a:p>
            <a:r>
              <a:rPr lang="nl-NL" dirty="0">
                <a:latin typeface="Verdana" panose="020B0604030504040204" pitchFamily="34" charset="0"/>
                <a:ea typeface="Verdana" panose="020B0604030504040204" pitchFamily="34" charset="0"/>
                <a:cs typeface="Verdana" panose="020B0604030504040204" pitchFamily="34" charset="0"/>
              </a:rPr>
              <a:t>0 Economie</a:t>
            </a:r>
          </a:p>
        </p:txBody>
      </p:sp>
      <p:pic>
        <p:nvPicPr>
          <p:cNvPr id="19" name="Picture 2" descr="Gerelateerde afbeelding"/>
          <p:cNvPicPr>
            <a:picLocks noChangeAspect="1" noChangeArrowheads="1"/>
          </p:cNvPicPr>
          <p:nvPr/>
        </p:nvPicPr>
        <p:blipFill>
          <a:blip r:embed="rId4"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22220" y="1826571"/>
            <a:ext cx="482988" cy="4829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Gerelateerde afbeelding"/>
          <p:cNvPicPr>
            <a:picLocks noChangeAspect="1" noChangeArrowheads="1"/>
          </p:cNvPicPr>
          <p:nvPr/>
        </p:nvPicPr>
        <p:blipFill>
          <a:blip r:embed="rId4"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97382" y="3052367"/>
            <a:ext cx="482988" cy="48298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Gerelateerde afbeelding"/>
          <p:cNvPicPr>
            <a:picLocks noChangeAspect="1" noChangeArrowheads="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33462" y="4549700"/>
            <a:ext cx="482988" cy="519176"/>
          </a:xfrm>
          <a:prstGeom prst="rect">
            <a:avLst/>
          </a:prstGeom>
          <a:noFill/>
          <a:extLst>
            <a:ext uri="{909E8E84-426E-40DD-AFC4-6F175D3DCCD1}">
              <a14:hiddenFill xmlns:a14="http://schemas.microsoft.com/office/drawing/2010/main">
                <a:solidFill>
                  <a:srgbClr val="FFFFFF"/>
                </a:solidFill>
              </a14:hiddenFill>
            </a:ext>
          </a:extLst>
        </p:spPr>
      </p:pic>
      <p:sp>
        <p:nvSpPr>
          <p:cNvPr id="21" name="Rechthoek 20"/>
          <p:cNvSpPr/>
          <p:nvPr/>
        </p:nvSpPr>
        <p:spPr>
          <a:xfrm rot="21147545">
            <a:off x="6041258" y="5294733"/>
            <a:ext cx="5469126" cy="646331"/>
          </a:xfrm>
          <a:prstGeom prst="rect">
            <a:avLst/>
          </a:prstGeom>
        </p:spPr>
        <p:txBody>
          <a:bodyPr wrap="none">
            <a:spAutoFit/>
          </a:bodyPr>
          <a:lstStyle/>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Havo profiel bestaat uit 3 vaste profielvakken</a:t>
            </a:r>
          </a:p>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(waarvan één 2</a:t>
            </a:r>
            <a:r>
              <a:rPr lang="nl-NL" baseline="30000" dirty="0">
                <a:solidFill>
                  <a:schemeClr val="bg1"/>
                </a:solidFill>
                <a:latin typeface="Verdana" panose="020B0604030504040204" pitchFamily="34" charset="0"/>
                <a:ea typeface="Verdana" panose="020B0604030504040204" pitchFamily="34" charset="0"/>
                <a:cs typeface="Verdana" panose="020B0604030504040204" pitchFamily="34" charset="0"/>
              </a:rPr>
              <a:t>e</a:t>
            </a: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 MVT) en 1 profielkeuzevak</a:t>
            </a:r>
          </a:p>
        </p:txBody>
      </p:sp>
      <p:sp>
        <p:nvSpPr>
          <p:cNvPr id="22" name="Afgeronde rechthoek 21"/>
          <p:cNvSpPr/>
          <p:nvPr/>
        </p:nvSpPr>
        <p:spPr>
          <a:xfrm>
            <a:off x="5238023" y="1403982"/>
            <a:ext cx="4086376" cy="3779758"/>
          </a:xfrm>
          <a:prstGeom prst="roundRect">
            <a:avLst/>
          </a:prstGeom>
          <a:solidFill>
            <a:schemeClr val="accent2">
              <a:lumMod val="60000"/>
              <a:lumOff val="40000"/>
            </a:schemeClr>
          </a:solidFill>
        </p:spPr>
        <p:txBody>
          <a:bodyPr wrap="square">
            <a:spAutoFit/>
          </a:bodyPr>
          <a:lstStyle/>
          <a:p>
            <a:r>
              <a:rPr lang="nl-NL" b="1" dirty="0">
                <a:latin typeface="Verdana" panose="020B0604030504040204" pitchFamily="34" charset="0"/>
                <a:ea typeface="Verdana" panose="020B0604030504040204" pitchFamily="34" charset="0"/>
                <a:cs typeface="Verdana" panose="020B0604030504040204" pitchFamily="34" charset="0"/>
              </a:rPr>
              <a:t>vwo</a:t>
            </a:r>
            <a:endParaRPr lang="nl-NL" dirty="0">
              <a:latin typeface="Verdana" panose="020B0604030504040204" pitchFamily="34" charset="0"/>
              <a:ea typeface="Verdana" panose="020B0604030504040204" pitchFamily="34" charset="0"/>
              <a:cs typeface="Verdana" panose="020B0604030504040204" pitchFamily="34" charset="0"/>
            </a:endParaRPr>
          </a:p>
          <a:p>
            <a:r>
              <a:rPr lang="nl-NL" dirty="0">
                <a:latin typeface="Verdana" panose="020B0604030504040204" pitchFamily="34" charset="0"/>
                <a:ea typeface="Verdana" panose="020B0604030504040204" pitchFamily="34" charset="0"/>
                <a:cs typeface="Verdana" panose="020B0604030504040204" pitchFamily="34" charset="0"/>
              </a:rPr>
              <a:t>Wiskunde A of B </a:t>
            </a:r>
          </a:p>
          <a:p>
            <a:r>
              <a:rPr lang="nl-NL" dirty="0">
                <a:latin typeface="Verdana" panose="020B0604030504040204" pitchFamily="34" charset="0"/>
                <a:ea typeface="Verdana" panose="020B0604030504040204" pitchFamily="34" charset="0"/>
                <a:cs typeface="Verdana" panose="020B0604030504040204" pitchFamily="34" charset="0"/>
              </a:rPr>
              <a:t>Geschiedenis</a:t>
            </a:r>
          </a:p>
          <a:p>
            <a:r>
              <a:rPr lang="nl-NL" dirty="0">
                <a:latin typeface="Verdana" panose="020B0604030504040204" pitchFamily="34" charset="0"/>
                <a:ea typeface="Verdana" panose="020B0604030504040204" pitchFamily="34" charset="0"/>
                <a:cs typeface="Verdana" panose="020B0604030504040204" pitchFamily="34" charset="0"/>
              </a:rPr>
              <a:t>Beeldend</a:t>
            </a:r>
          </a:p>
          <a:p>
            <a:r>
              <a:rPr lang="nl-NL" b="1" dirty="0">
                <a:latin typeface="Verdana" panose="020B0604030504040204" pitchFamily="34" charset="0"/>
                <a:ea typeface="Verdana" panose="020B0604030504040204" pitchFamily="34" charset="0"/>
                <a:cs typeface="Verdana" panose="020B0604030504040204" pitchFamily="34" charset="0"/>
              </a:rPr>
              <a:t>en 1 van de volgende:</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0 Maatschappijwetenschappen</a:t>
            </a:r>
          </a:p>
          <a:p>
            <a:r>
              <a:rPr lang="nl-NL" dirty="0">
                <a:latin typeface="Verdana" panose="020B0604030504040204" pitchFamily="34" charset="0"/>
                <a:ea typeface="Verdana" panose="020B0604030504040204" pitchFamily="34" charset="0"/>
                <a:cs typeface="Verdana" panose="020B0604030504040204" pitchFamily="34" charset="0"/>
              </a:rPr>
              <a:t>0 Economie</a:t>
            </a:r>
          </a:p>
          <a:p>
            <a:r>
              <a:rPr lang="nl-NL" dirty="0">
                <a:latin typeface="Verdana" panose="020B0604030504040204" pitchFamily="34" charset="0"/>
                <a:ea typeface="Verdana" panose="020B0604030504040204" pitchFamily="34" charset="0"/>
                <a:cs typeface="Verdana" panose="020B0604030504040204" pitchFamily="34" charset="0"/>
              </a:rPr>
              <a:t>0 Duits</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0 Frans</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 </a:t>
            </a:r>
            <a:r>
              <a:rPr lang="nl-NL" b="1" dirty="0">
                <a:latin typeface="Verdana" panose="020B0604030504040204" pitchFamily="34" charset="0"/>
                <a:ea typeface="Verdana" panose="020B0604030504040204" pitchFamily="34" charset="0"/>
                <a:cs typeface="Verdana" panose="020B0604030504040204" pitchFamily="34" charset="0"/>
              </a:rPr>
              <a:t>of via de PJ Academie:</a:t>
            </a:r>
            <a:endParaRPr lang="nl-NL" dirty="0">
              <a:latin typeface="Verdana" panose="020B0604030504040204" pitchFamily="34" charset="0"/>
              <a:ea typeface="Verdana" panose="020B0604030504040204" pitchFamily="34" charset="0"/>
              <a:cs typeface="Verdana" panose="020B0604030504040204" pitchFamily="34" charset="0"/>
            </a:endParaRPr>
          </a:p>
          <a:p>
            <a:r>
              <a:rPr lang="nl-NL" dirty="0">
                <a:latin typeface="Verdana" panose="020B0604030504040204" pitchFamily="34" charset="0"/>
                <a:ea typeface="Verdana" panose="020B0604030504040204" pitchFamily="34" charset="0"/>
                <a:cs typeface="Verdana" panose="020B0604030504040204" pitchFamily="34" charset="0"/>
              </a:rPr>
              <a:t>0 Fries</a:t>
            </a:r>
          </a:p>
          <a:p>
            <a:r>
              <a:rPr lang="nl-NL" dirty="0">
                <a:latin typeface="Verdana" panose="020B0604030504040204" pitchFamily="34" charset="0"/>
                <a:ea typeface="Verdana" panose="020B0604030504040204" pitchFamily="34" charset="0"/>
                <a:cs typeface="Verdana" panose="020B0604030504040204" pitchFamily="34" charset="0"/>
              </a:rPr>
              <a:t>0 Spaans</a:t>
            </a:r>
          </a:p>
        </p:txBody>
      </p:sp>
      <p:pic>
        <p:nvPicPr>
          <p:cNvPr id="23" name="Picture 2" descr="Afbeeldingsresultaat voor cultuur en maatschappij"/>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83504" y="2282661"/>
            <a:ext cx="1550571" cy="74906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Gerelateerde afbeelding"/>
          <p:cNvPicPr>
            <a:picLocks noChangeAspect="1" noChangeArrowheads="1"/>
          </p:cNvPicPr>
          <p:nvPr/>
        </p:nvPicPr>
        <p:blipFill>
          <a:blip r:embed="rId4"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743263" y="1840840"/>
            <a:ext cx="482988" cy="48298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Gerelateerde afbeelding"/>
          <p:cNvPicPr>
            <a:picLocks noChangeAspect="1" noChangeArrowheads="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770153" y="3954594"/>
            <a:ext cx="482988" cy="519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375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AA813DF8-4377-4807-ACA9-8549990ABF89}"/>
              </a:ext>
            </a:extLst>
          </p:cNvPr>
          <p:cNvPicPr>
            <a:picLocks noChangeAspect="1"/>
          </p:cNvPicPr>
          <p:nvPr/>
        </p:nvPicPr>
        <p:blipFill>
          <a:blip r:embed="rId2"/>
          <a:stretch>
            <a:fillRect/>
          </a:stretch>
        </p:blipFill>
        <p:spPr>
          <a:xfrm>
            <a:off x="-60963" y="4537984"/>
            <a:ext cx="12252960" cy="4377470"/>
          </a:xfrm>
          <a:prstGeom prst="rect">
            <a:avLst/>
          </a:prstGeom>
          <a:noFill/>
          <a:ln cap="flat">
            <a:noFill/>
          </a:ln>
        </p:spPr>
      </p:pic>
      <p:pic>
        <p:nvPicPr>
          <p:cNvPr id="3" name="Afbeelding 5">
            <a:extLst>
              <a:ext uri="{FF2B5EF4-FFF2-40B4-BE49-F238E27FC236}">
                <a16:creationId xmlns:a16="http://schemas.microsoft.com/office/drawing/2014/main" id="{79231FD0-5A7E-43A6-A96E-44EE5F00FC29}"/>
              </a:ext>
            </a:extLst>
          </p:cNvPr>
          <p:cNvPicPr>
            <a:picLocks noChangeAspect="1"/>
          </p:cNvPicPr>
          <p:nvPr/>
        </p:nvPicPr>
        <p:blipFill>
          <a:blip r:embed="rId3"/>
          <a:stretch>
            <a:fillRect/>
          </a:stretch>
        </p:blipFill>
        <p:spPr>
          <a:xfrm>
            <a:off x="10017791" y="101772"/>
            <a:ext cx="1938217" cy="974549"/>
          </a:xfrm>
          <a:prstGeom prst="rect">
            <a:avLst/>
          </a:prstGeom>
          <a:noFill/>
          <a:ln cap="flat">
            <a:noFill/>
          </a:ln>
        </p:spPr>
      </p:pic>
      <p:sp>
        <p:nvSpPr>
          <p:cNvPr id="5" name="Tekstvak 4">
            <a:extLst>
              <a:ext uri="{FF2B5EF4-FFF2-40B4-BE49-F238E27FC236}">
                <a16:creationId xmlns:a16="http://schemas.microsoft.com/office/drawing/2014/main" id="{9C031A95-AEBA-BA41-8A94-BE1127B41B4D}"/>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6" name="Tekstvak 5">
            <a:extLst>
              <a:ext uri="{FF2B5EF4-FFF2-40B4-BE49-F238E27FC236}">
                <a16:creationId xmlns:a16="http://schemas.microsoft.com/office/drawing/2014/main" id="{ADB1FAC6-F67B-714F-85C8-69F30D0F1147}"/>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10" name="Afgeronde rechthoek 9"/>
          <p:cNvSpPr/>
          <p:nvPr/>
        </p:nvSpPr>
        <p:spPr>
          <a:xfrm>
            <a:off x="685801" y="779367"/>
            <a:ext cx="8679872" cy="510778"/>
          </a:xfrm>
          <a:prstGeom prst="roundRect">
            <a:avLst/>
          </a:prstGeom>
          <a:solidFill>
            <a:schemeClr val="accent4">
              <a:lumMod val="40000"/>
              <a:lumOff val="60000"/>
            </a:schemeClr>
          </a:solidFill>
        </p:spPr>
        <p:txBody>
          <a:bodyPr wrap="square">
            <a:spAutoFit/>
          </a:bodyPr>
          <a:lstStyle/>
          <a:p>
            <a:r>
              <a:rPr lang="nl-NL" sz="2400" b="1" dirty="0">
                <a:latin typeface="Verdana" panose="020B0604030504040204" pitchFamily="34" charset="0"/>
                <a:ea typeface="Verdana" panose="020B0604030504040204" pitchFamily="34" charset="0"/>
                <a:cs typeface="Verdana" panose="020B0604030504040204" pitchFamily="34" charset="0"/>
              </a:rPr>
              <a:t>NT</a:t>
            </a:r>
            <a:r>
              <a:rPr lang="nl-NL" sz="2400" dirty="0">
                <a:latin typeface="Verdana" panose="020B0604030504040204" pitchFamily="34" charset="0"/>
                <a:ea typeface="Verdana" panose="020B0604030504040204" pitchFamily="34" charset="0"/>
                <a:cs typeface="Verdana" panose="020B0604030504040204" pitchFamily="34" charset="0"/>
              </a:rPr>
              <a:t> – Natuur en Techniek</a:t>
            </a:r>
          </a:p>
        </p:txBody>
      </p:sp>
      <p:sp>
        <p:nvSpPr>
          <p:cNvPr id="18" name="Afgeronde rechthoek 17"/>
          <p:cNvSpPr/>
          <p:nvPr/>
        </p:nvSpPr>
        <p:spPr>
          <a:xfrm>
            <a:off x="685801" y="1570310"/>
            <a:ext cx="4462537" cy="4086225"/>
          </a:xfrm>
          <a:prstGeom prst="roundRect">
            <a:avLst/>
          </a:prstGeom>
          <a:solidFill>
            <a:schemeClr val="accent4">
              <a:lumMod val="40000"/>
              <a:lumOff val="60000"/>
            </a:schemeClr>
          </a:solidFill>
        </p:spPr>
        <p:txBody>
          <a:bodyPr wrap="square">
            <a:spAutoFit/>
          </a:bodyPr>
          <a:lstStyle/>
          <a:p>
            <a:r>
              <a:rPr lang="nl-NL" b="1" dirty="0">
                <a:latin typeface="Verdana" panose="020B0604030504040204" pitchFamily="34" charset="0"/>
                <a:ea typeface="Verdana" panose="020B0604030504040204" pitchFamily="34" charset="0"/>
                <a:cs typeface="Verdana" panose="020B0604030504040204" pitchFamily="34" charset="0"/>
              </a:rPr>
              <a:t>havo &amp; vwo</a:t>
            </a:r>
            <a:endParaRPr lang="nl-NL" dirty="0">
              <a:latin typeface="Verdana" panose="020B0604030504040204" pitchFamily="34" charset="0"/>
              <a:ea typeface="Verdana" panose="020B0604030504040204" pitchFamily="34" charset="0"/>
              <a:cs typeface="Verdana" panose="020B0604030504040204" pitchFamily="34" charset="0"/>
            </a:endParaRPr>
          </a:p>
          <a:p>
            <a:r>
              <a:rPr lang="nl-NL" dirty="0">
                <a:latin typeface="Verdana" panose="020B0604030504040204" pitchFamily="34" charset="0"/>
                <a:ea typeface="Verdana" panose="020B0604030504040204" pitchFamily="34" charset="0"/>
                <a:cs typeface="Verdana" panose="020B0604030504040204" pitchFamily="34" charset="0"/>
              </a:rPr>
              <a:t>Wiskunde B</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Scheikunde</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Natuurkunde</a:t>
            </a:r>
            <a:br>
              <a:rPr lang="nl-NL" dirty="0">
                <a:latin typeface="Verdana" panose="020B0604030504040204" pitchFamily="34" charset="0"/>
                <a:ea typeface="Verdana" panose="020B0604030504040204" pitchFamily="34" charset="0"/>
                <a:cs typeface="Verdana" panose="020B0604030504040204" pitchFamily="34" charset="0"/>
              </a:rPr>
            </a:br>
            <a:endParaRPr lang="nl-NL" dirty="0">
              <a:latin typeface="Verdana" panose="020B0604030504040204" pitchFamily="34" charset="0"/>
              <a:ea typeface="Verdana" panose="020B0604030504040204" pitchFamily="34" charset="0"/>
              <a:cs typeface="Verdana" panose="020B0604030504040204" pitchFamily="34" charset="0"/>
            </a:endParaRPr>
          </a:p>
          <a:p>
            <a:r>
              <a:rPr lang="nl-NL" dirty="0">
                <a:latin typeface="Verdana" panose="020B0604030504040204" pitchFamily="34" charset="0"/>
                <a:ea typeface="Verdana" panose="020B0604030504040204" pitchFamily="34" charset="0"/>
                <a:cs typeface="Verdana" panose="020B0604030504040204" pitchFamily="34" charset="0"/>
              </a:rPr>
              <a:t> </a:t>
            </a:r>
            <a:r>
              <a:rPr lang="nl-NL" b="1" dirty="0">
                <a:latin typeface="Verdana" panose="020B0604030504040204" pitchFamily="34" charset="0"/>
                <a:ea typeface="Verdana" panose="020B0604030504040204" pitchFamily="34" charset="0"/>
                <a:cs typeface="Verdana" panose="020B0604030504040204" pitchFamily="34" charset="0"/>
              </a:rPr>
              <a:t>en 1 van de volgende:</a:t>
            </a:r>
            <a:endParaRPr lang="nl-NL" dirty="0">
              <a:latin typeface="Verdana" panose="020B0604030504040204" pitchFamily="34" charset="0"/>
              <a:ea typeface="Verdana" panose="020B0604030504040204" pitchFamily="34" charset="0"/>
              <a:cs typeface="Verdana" panose="020B0604030504040204" pitchFamily="34" charset="0"/>
            </a:endParaRPr>
          </a:p>
          <a:p>
            <a:r>
              <a:rPr lang="nl-NL" dirty="0">
                <a:latin typeface="Verdana" panose="020B0604030504040204" pitchFamily="34" charset="0"/>
                <a:ea typeface="Verdana" panose="020B0604030504040204" pitchFamily="34" charset="0"/>
                <a:cs typeface="Verdana" panose="020B0604030504040204" pitchFamily="34" charset="0"/>
              </a:rPr>
              <a:t>0 Biologie</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0 NLT (Natuur, Leven en Technologie)</a:t>
            </a:r>
            <a:br>
              <a:rPr lang="nl-NL" dirty="0">
                <a:latin typeface="Verdana" panose="020B0604030504040204" pitchFamily="34" charset="0"/>
                <a:ea typeface="Verdana" panose="020B0604030504040204" pitchFamily="34" charset="0"/>
                <a:cs typeface="Verdana" panose="020B0604030504040204" pitchFamily="34" charset="0"/>
              </a:rPr>
            </a:br>
            <a:endParaRPr lang="nl-NL" dirty="0">
              <a:latin typeface="Verdana" panose="020B0604030504040204" pitchFamily="34" charset="0"/>
              <a:ea typeface="Verdana" panose="020B0604030504040204" pitchFamily="34" charset="0"/>
              <a:cs typeface="Verdana" panose="020B0604030504040204" pitchFamily="34" charset="0"/>
            </a:endParaRPr>
          </a:p>
          <a:p>
            <a:r>
              <a:rPr lang="nl-NL" dirty="0">
                <a:latin typeface="Verdana" panose="020B0604030504040204" pitchFamily="34" charset="0"/>
                <a:ea typeface="Verdana" panose="020B0604030504040204" pitchFamily="34" charset="0"/>
                <a:cs typeface="Verdana" panose="020B0604030504040204" pitchFamily="34" charset="0"/>
              </a:rPr>
              <a:t> </a:t>
            </a:r>
            <a:r>
              <a:rPr lang="nl-NL" b="1" dirty="0">
                <a:latin typeface="Verdana" panose="020B0604030504040204" pitchFamily="34" charset="0"/>
                <a:ea typeface="Verdana" panose="020B0604030504040204" pitchFamily="34" charset="0"/>
                <a:cs typeface="Verdana" panose="020B0604030504040204" pitchFamily="34" charset="0"/>
              </a:rPr>
              <a:t>of via de PJ Academie:</a:t>
            </a:r>
            <a:endParaRPr lang="nl-NL" dirty="0">
              <a:latin typeface="Verdana" panose="020B0604030504040204" pitchFamily="34" charset="0"/>
              <a:ea typeface="Verdana" panose="020B0604030504040204" pitchFamily="34" charset="0"/>
              <a:cs typeface="Verdana" panose="020B0604030504040204" pitchFamily="34" charset="0"/>
            </a:endParaRPr>
          </a:p>
          <a:p>
            <a:r>
              <a:rPr lang="nl-NL" dirty="0">
                <a:latin typeface="Verdana" panose="020B0604030504040204" pitchFamily="34" charset="0"/>
                <a:ea typeface="Verdana" panose="020B0604030504040204" pitchFamily="34" charset="0"/>
                <a:cs typeface="Verdana" panose="020B0604030504040204" pitchFamily="34" charset="0"/>
              </a:rPr>
              <a:t>0 Wiskunde D</a:t>
            </a:r>
          </a:p>
          <a:p>
            <a:r>
              <a:rPr lang="nl-NL" dirty="0">
                <a:latin typeface="Verdana" panose="020B0604030504040204" pitchFamily="34" charset="0"/>
                <a:ea typeface="Verdana" panose="020B0604030504040204" pitchFamily="34" charset="0"/>
                <a:cs typeface="Verdana" panose="020B0604030504040204" pitchFamily="34" charset="0"/>
              </a:rPr>
              <a:t> </a:t>
            </a:r>
          </a:p>
        </p:txBody>
      </p:sp>
      <p:pic>
        <p:nvPicPr>
          <p:cNvPr id="19" name="Picture 2" descr="Gerelateerde afbeelding"/>
          <p:cNvPicPr>
            <a:picLocks noChangeAspect="1" noChangeArrowheads="1"/>
          </p:cNvPicPr>
          <p:nvPr/>
        </p:nvPicPr>
        <p:blipFill>
          <a:blip r:embed="rId4"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22220" y="2176438"/>
            <a:ext cx="482988" cy="48298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Gerelateerde afbeelding"/>
          <p:cNvPicPr>
            <a:picLocks noChangeAspect="1" noChangeArrowheads="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22220" y="3301824"/>
            <a:ext cx="482988" cy="519176"/>
          </a:xfrm>
          <a:prstGeom prst="rect">
            <a:avLst/>
          </a:prstGeom>
          <a:noFill/>
          <a:extLst>
            <a:ext uri="{909E8E84-426E-40DD-AFC4-6F175D3DCCD1}">
              <a14:hiddenFill xmlns:a14="http://schemas.microsoft.com/office/drawing/2010/main">
                <a:solidFill>
                  <a:srgbClr val="FFFFFF"/>
                </a:solidFill>
              </a14:hiddenFill>
            </a:ext>
          </a:extLst>
        </p:spPr>
      </p:pic>
      <p:sp>
        <p:nvSpPr>
          <p:cNvPr id="21" name="Rechthoek 20"/>
          <p:cNvSpPr/>
          <p:nvPr/>
        </p:nvSpPr>
        <p:spPr>
          <a:xfrm rot="21147545">
            <a:off x="6131507" y="5294733"/>
            <a:ext cx="5288627" cy="646331"/>
          </a:xfrm>
          <a:prstGeom prst="rect">
            <a:avLst/>
          </a:prstGeom>
        </p:spPr>
        <p:txBody>
          <a:bodyPr wrap="none">
            <a:spAutoFit/>
          </a:bodyPr>
          <a:lstStyle/>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Het profiel bestaat uit 3 vaste profielvakken</a:t>
            </a:r>
          </a:p>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En 1 profielkeuzevak</a:t>
            </a:r>
          </a:p>
        </p:txBody>
      </p:sp>
      <p:pic>
        <p:nvPicPr>
          <p:cNvPr id="16" name="Picture 2" descr="Afbeeldingsresultaat voor natuur en techniek"/>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29068" y="3221255"/>
            <a:ext cx="1661226" cy="802524"/>
          </a:xfrm>
          <a:prstGeom prst="rect">
            <a:avLst/>
          </a:prstGeom>
          <a:noFill/>
          <a:extLst>
            <a:ext uri="{909E8E84-426E-40DD-AFC4-6F175D3DCCD1}">
              <a14:hiddenFill xmlns:a14="http://schemas.microsoft.com/office/drawing/2010/main">
                <a:solidFill>
                  <a:srgbClr val="FFFFFF"/>
                </a:solidFill>
              </a14:hiddenFill>
            </a:ext>
          </a:extLst>
        </p:spPr>
      </p:pic>
      <p:sp>
        <p:nvSpPr>
          <p:cNvPr id="17" name="Tijdelijke aanduiding voor inhoud 2"/>
          <p:cNvSpPr txBox="1">
            <a:spLocks/>
          </p:cNvSpPr>
          <p:nvPr/>
        </p:nvSpPr>
        <p:spPr>
          <a:xfrm>
            <a:off x="6111966" y="3462350"/>
            <a:ext cx="3253707" cy="329960"/>
          </a:xfrm>
          <a:prstGeom prst="roundRect">
            <a:avLst/>
          </a:prstGeom>
          <a:solidFill>
            <a:schemeClr val="accent2">
              <a:lumMod val="20000"/>
              <a:lumOff val="80000"/>
            </a:schemeClr>
          </a:solidFill>
        </p:spPr>
        <p:txBody>
          <a:bodyPr anchor="t"/>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600" dirty="0">
                <a:latin typeface="Verdana" panose="020B0604030504040204" pitchFamily="34" charset="0"/>
                <a:ea typeface="Verdana" panose="020B0604030504040204" pitchFamily="34" charset="0"/>
                <a:cs typeface="Verdana" panose="020B0604030504040204" pitchFamily="34" charset="0"/>
              </a:rPr>
              <a:t>= profielkeuzevakken</a:t>
            </a:r>
          </a:p>
        </p:txBody>
      </p:sp>
      <p:sp>
        <p:nvSpPr>
          <p:cNvPr id="20" name="Tijdelijke aanduiding voor inhoud 2"/>
          <p:cNvSpPr txBox="1">
            <a:spLocks/>
          </p:cNvSpPr>
          <p:nvPr/>
        </p:nvSpPr>
        <p:spPr>
          <a:xfrm>
            <a:off x="6111966" y="2068229"/>
            <a:ext cx="3253707" cy="329960"/>
          </a:xfrm>
          <a:prstGeom prst="roundRect">
            <a:avLst/>
          </a:prstGeom>
          <a:solidFill>
            <a:schemeClr val="accent2">
              <a:lumMod val="20000"/>
              <a:lumOff val="80000"/>
            </a:schemeClr>
          </a:solidFill>
        </p:spPr>
        <p:txBody>
          <a:bodyPr anchor="t"/>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600" dirty="0">
                <a:latin typeface="Verdana" panose="020B0604030504040204" pitchFamily="34" charset="0"/>
                <a:ea typeface="Verdana" panose="020B0604030504040204" pitchFamily="34" charset="0"/>
                <a:cs typeface="Verdana" panose="020B0604030504040204" pitchFamily="34" charset="0"/>
              </a:rPr>
              <a:t>= profielvakken</a:t>
            </a:r>
          </a:p>
        </p:txBody>
      </p:sp>
    </p:spTree>
    <p:extLst>
      <p:ext uri="{BB962C8B-B14F-4D97-AF65-F5344CB8AC3E}">
        <p14:creationId xmlns:p14="http://schemas.microsoft.com/office/powerpoint/2010/main" val="921092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AA813DF8-4377-4807-ACA9-8549990ABF89}"/>
              </a:ext>
            </a:extLst>
          </p:cNvPr>
          <p:cNvPicPr>
            <a:picLocks noChangeAspect="1"/>
          </p:cNvPicPr>
          <p:nvPr/>
        </p:nvPicPr>
        <p:blipFill>
          <a:blip r:embed="rId2"/>
          <a:stretch>
            <a:fillRect/>
          </a:stretch>
        </p:blipFill>
        <p:spPr>
          <a:xfrm>
            <a:off x="-60963" y="4537984"/>
            <a:ext cx="12252960" cy="4377470"/>
          </a:xfrm>
          <a:prstGeom prst="rect">
            <a:avLst/>
          </a:prstGeom>
          <a:noFill/>
          <a:ln cap="flat">
            <a:noFill/>
          </a:ln>
        </p:spPr>
      </p:pic>
      <p:pic>
        <p:nvPicPr>
          <p:cNvPr id="3" name="Afbeelding 5">
            <a:extLst>
              <a:ext uri="{FF2B5EF4-FFF2-40B4-BE49-F238E27FC236}">
                <a16:creationId xmlns:a16="http://schemas.microsoft.com/office/drawing/2014/main" id="{79231FD0-5A7E-43A6-A96E-44EE5F00FC29}"/>
              </a:ext>
            </a:extLst>
          </p:cNvPr>
          <p:cNvPicPr>
            <a:picLocks noChangeAspect="1"/>
          </p:cNvPicPr>
          <p:nvPr/>
        </p:nvPicPr>
        <p:blipFill>
          <a:blip r:embed="rId3"/>
          <a:stretch>
            <a:fillRect/>
          </a:stretch>
        </p:blipFill>
        <p:spPr>
          <a:xfrm>
            <a:off x="10017791" y="101772"/>
            <a:ext cx="1938217" cy="974549"/>
          </a:xfrm>
          <a:prstGeom prst="rect">
            <a:avLst/>
          </a:prstGeom>
          <a:noFill/>
          <a:ln cap="flat">
            <a:noFill/>
          </a:ln>
        </p:spPr>
      </p:pic>
      <p:sp>
        <p:nvSpPr>
          <p:cNvPr id="5" name="Tekstvak 4">
            <a:extLst>
              <a:ext uri="{FF2B5EF4-FFF2-40B4-BE49-F238E27FC236}">
                <a16:creationId xmlns:a16="http://schemas.microsoft.com/office/drawing/2014/main" id="{9C031A95-AEBA-BA41-8A94-BE1127B41B4D}"/>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6" name="Tekstvak 5">
            <a:extLst>
              <a:ext uri="{FF2B5EF4-FFF2-40B4-BE49-F238E27FC236}">
                <a16:creationId xmlns:a16="http://schemas.microsoft.com/office/drawing/2014/main" id="{ADB1FAC6-F67B-714F-85C8-69F30D0F1147}"/>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10" name="Afgeronde rechthoek 9"/>
          <p:cNvSpPr/>
          <p:nvPr/>
        </p:nvSpPr>
        <p:spPr>
          <a:xfrm>
            <a:off x="685801" y="779367"/>
            <a:ext cx="8679872" cy="510778"/>
          </a:xfrm>
          <a:prstGeom prst="roundRect">
            <a:avLst/>
          </a:prstGeom>
          <a:solidFill>
            <a:schemeClr val="accent6">
              <a:lumMod val="40000"/>
              <a:lumOff val="60000"/>
            </a:schemeClr>
          </a:solidFill>
        </p:spPr>
        <p:txBody>
          <a:bodyPr wrap="square">
            <a:spAutoFit/>
          </a:bodyPr>
          <a:lstStyle/>
          <a:p>
            <a:r>
              <a:rPr lang="nl-NL" sz="2400" b="1" dirty="0">
                <a:latin typeface="Verdana" panose="020B0604030504040204" pitchFamily="34" charset="0"/>
                <a:ea typeface="Verdana" panose="020B0604030504040204" pitchFamily="34" charset="0"/>
                <a:cs typeface="Verdana" panose="020B0604030504040204" pitchFamily="34" charset="0"/>
              </a:rPr>
              <a:t>NG</a:t>
            </a:r>
            <a:r>
              <a:rPr lang="nl-NL" sz="2400" dirty="0">
                <a:latin typeface="Verdana" panose="020B0604030504040204" pitchFamily="34" charset="0"/>
                <a:ea typeface="Verdana" panose="020B0604030504040204" pitchFamily="34" charset="0"/>
                <a:cs typeface="Verdana" panose="020B0604030504040204" pitchFamily="34" charset="0"/>
              </a:rPr>
              <a:t> – Natuur en Gezondheid</a:t>
            </a:r>
          </a:p>
        </p:txBody>
      </p:sp>
      <p:sp>
        <p:nvSpPr>
          <p:cNvPr id="18" name="Afgeronde rechthoek 17"/>
          <p:cNvSpPr/>
          <p:nvPr/>
        </p:nvSpPr>
        <p:spPr>
          <a:xfrm>
            <a:off x="685801" y="1570310"/>
            <a:ext cx="4462537" cy="4086225"/>
          </a:xfrm>
          <a:prstGeom prst="roundRect">
            <a:avLst/>
          </a:prstGeom>
          <a:solidFill>
            <a:schemeClr val="accent6">
              <a:lumMod val="40000"/>
              <a:lumOff val="60000"/>
            </a:schemeClr>
          </a:solidFill>
        </p:spPr>
        <p:txBody>
          <a:bodyPr wrap="square">
            <a:spAutoFit/>
          </a:bodyPr>
          <a:lstStyle/>
          <a:p>
            <a:r>
              <a:rPr lang="nl-NL" b="1" dirty="0">
                <a:latin typeface="Verdana" panose="020B0604030504040204" pitchFamily="34" charset="0"/>
                <a:ea typeface="Verdana" panose="020B0604030504040204" pitchFamily="34" charset="0"/>
                <a:cs typeface="Verdana" panose="020B0604030504040204" pitchFamily="34" charset="0"/>
              </a:rPr>
              <a:t>havo &amp; vwo</a:t>
            </a:r>
            <a:endParaRPr lang="nl-NL" dirty="0">
              <a:latin typeface="Verdana" panose="020B0604030504040204" pitchFamily="34" charset="0"/>
              <a:ea typeface="Verdana" panose="020B0604030504040204" pitchFamily="34" charset="0"/>
              <a:cs typeface="Verdana" panose="020B0604030504040204" pitchFamily="34" charset="0"/>
            </a:endParaRPr>
          </a:p>
          <a:p>
            <a:r>
              <a:rPr lang="nl-NL" dirty="0">
                <a:latin typeface="Verdana" panose="020B0604030504040204" pitchFamily="34" charset="0"/>
                <a:ea typeface="Verdana" panose="020B0604030504040204" pitchFamily="34" charset="0"/>
                <a:cs typeface="Verdana" panose="020B0604030504040204" pitchFamily="34" charset="0"/>
              </a:rPr>
              <a:t>Wiskunde A of B</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Scheikunde </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Biologie</a:t>
            </a:r>
          </a:p>
          <a:p>
            <a:endParaRPr lang="nl-NL" dirty="0">
              <a:latin typeface="Verdana" panose="020B0604030504040204" pitchFamily="34" charset="0"/>
              <a:ea typeface="Verdana" panose="020B0604030504040204" pitchFamily="34" charset="0"/>
              <a:cs typeface="Verdana" panose="020B0604030504040204" pitchFamily="34" charset="0"/>
            </a:endParaRPr>
          </a:p>
          <a:p>
            <a:r>
              <a:rPr lang="nl-NL" dirty="0">
                <a:latin typeface="Verdana" panose="020B0604030504040204" pitchFamily="34" charset="0"/>
                <a:ea typeface="Verdana" panose="020B0604030504040204" pitchFamily="34" charset="0"/>
                <a:cs typeface="Verdana" panose="020B0604030504040204" pitchFamily="34" charset="0"/>
              </a:rPr>
              <a:t> </a:t>
            </a:r>
            <a:r>
              <a:rPr lang="nl-NL" b="1" dirty="0">
                <a:latin typeface="Verdana" panose="020B0604030504040204" pitchFamily="34" charset="0"/>
                <a:ea typeface="Verdana" panose="020B0604030504040204" pitchFamily="34" charset="0"/>
                <a:cs typeface="Verdana" panose="020B0604030504040204" pitchFamily="34" charset="0"/>
              </a:rPr>
              <a:t>en 1 van de volgende:</a:t>
            </a:r>
            <a:endParaRPr lang="nl-NL" dirty="0">
              <a:latin typeface="Verdana" panose="020B0604030504040204" pitchFamily="34" charset="0"/>
              <a:ea typeface="Verdana" panose="020B0604030504040204" pitchFamily="34" charset="0"/>
              <a:cs typeface="Verdana" panose="020B0604030504040204" pitchFamily="34" charset="0"/>
            </a:endParaRPr>
          </a:p>
          <a:p>
            <a:r>
              <a:rPr lang="nl-NL" dirty="0">
                <a:latin typeface="Verdana" panose="020B0604030504040204" pitchFamily="34" charset="0"/>
                <a:ea typeface="Verdana" panose="020B0604030504040204" pitchFamily="34" charset="0"/>
                <a:cs typeface="Verdana" panose="020B0604030504040204" pitchFamily="34" charset="0"/>
              </a:rPr>
              <a:t>0 Natuurkunde*</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0 NLT (Natuur, Leven en Technologie)</a:t>
            </a:r>
          </a:p>
          <a:p>
            <a:endParaRPr lang="nl-NL" dirty="0">
              <a:latin typeface="Verdana" panose="020B0604030504040204" pitchFamily="34" charset="0"/>
              <a:ea typeface="Verdana" panose="020B0604030504040204" pitchFamily="34" charset="0"/>
              <a:cs typeface="Verdana" panose="020B0604030504040204" pitchFamily="34" charset="0"/>
            </a:endParaRPr>
          </a:p>
          <a:p>
            <a:r>
              <a:rPr lang="nl-NL" dirty="0">
                <a:latin typeface="Verdana" panose="020B0604030504040204" pitchFamily="34" charset="0"/>
                <a:ea typeface="Verdana" panose="020B0604030504040204" pitchFamily="34" charset="0"/>
                <a:cs typeface="Verdana" panose="020B0604030504040204" pitchFamily="34" charset="0"/>
              </a:rPr>
              <a:t>* </a:t>
            </a:r>
            <a:r>
              <a:rPr lang="nl-NL" i="1" dirty="0"/>
              <a:t>Advies: Natuurkunde in combinatie met wiskunde B</a:t>
            </a:r>
            <a:br>
              <a:rPr lang="nl-NL" dirty="0">
                <a:latin typeface="Verdana" panose="020B0604030504040204" pitchFamily="34" charset="0"/>
                <a:ea typeface="Verdana" panose="020B0604030504040204" pitchFamily="34" charset="0"/>
                <a:cs typeface="Verdana" panose="020B0604030504040204" pitchFamily="34" charset="0"/>
              </a:rPr>
            </a:br>
            <a:endParaRPr lang="nl-NL" dirty="0">
              <a:latin typeface="Verdana" panose="020B0604030504040204" pitchFamily="34" charset="0"/>
              <a:ea typeface="Verdana" panose="020B0604030504040204" pitchFamily="34" charset="0"/>
              <a:cs typeface="Verdana" panose="020B0604030504040204" pitchFamily="34" charset="0"/>
            </a:endParaRPr>
          </a:p>
        </p:txBody>
      </p:sp>
      <p:pic>
        <p:nvPicPr>
          <p:cNvPr id="19" name="Picture 2" descr="Gerelateerde afbeelding"/>
          <p:cNvPicPr>
            <a:picLocks noChangeAspect="1" noChangeArrowheads="1"/>
          </p:cNvPicPr>
          <p:nvPr/>
        </p:nvPicPr>
        <p:blipFill>
          <a:blip r:embed="rId4"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17618" y="2140597"/>
            <a:ext cx="482988" cy="48298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Gerelateerde afbeelding"/>
          <p:cNvPicPr>
            <a:picLocks noChangeAspect="1" noChangeArrowheads="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17618" y="3119717"/>
            <a:ext cx="482988" cy="519176"/>
          </a:xfrm>
          <a:prstGeom prst="rect">
            <a:avLst/>
          </a:prstGeom>
          <a:noFill/>
          <a:extLst>
            <a:ext uri="{909E8E84-426E-40DD-AFC4-6F175D3DCCD1}">
              <a14:hiddenFill xmlns:a14="http://schemas.microsoft.com/office/drawing/2010/main">
                <a:solidFill>
                  <a:srgbClr val="FFFFFF"/>
                </a:solidFill>
              </a14:hiddenFill>
            </a:ext>
          </a:extLst>
        </p:spPr>
      </p:pic>
      <p:sp>
        <p:nvSpPr>
          <p:cNvPr id="14" name="Rechthoek 13"/>
          <p:cNvSpPr/>
          <p:nvPr/>
        </p:nvSpPr>
        <p:spPr>
          <a:xfrm rot="21147545">
            <a:off x="6131507" y="5294733"/>
            <a:ext cx="5288627" cy="646331"/>
          </a:xfrm>
          <a:prstGeom prst="rect">
            <a:avLst/>
          </a:prstGeom>
        </p:spPr>
        <p:txBody>
          <a:bodyPr wrap="none">
            <a:spAutoFit/>
          </a:bodyPr>
          <a:lstStyle/>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Het profiel bestaat uit 3 vaste profielvakken</a:t>
            </a:r>
          </a:p>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En 1 profielkeuzevak</a:t>
            </a:r>
          </a:p>
        </p:txBody>
      </p:sp>
      <p:pic>
        <p:nvPicPr>
          <p:cNvPr id="15" name="Picture 2" descr="Gerelateerde afbeeldi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12437" y="4030623"/>
            <a:ext cx="1778112" cy="858991"/>
          </a:xfrm>
          <a:prstGeom prst="rect">
            <a:avLst/>
          </a:prstGeom>
          <a:noFill/>
          <a:extLst>
            <a:ext uri="{909E8E84-426E-40DD-AFC4-6F175D3DCCD1}">
              <a14:hiddenFill xmlns:a14="http://schemas.microsoft.com/office/drawing/2010/main">
                <a:solidFill>
                  <a:srgbClr val="FFFFFF"/>
                </a:solidFill>
              </a14:hiddenFill>
            </a:ext>
          </a:extLst>
        </p:spPr>
      </p:pic>
      <p:sp>
        <p:nvSpPr>
          <p:cNvPr id="20" name="Tijdelijke aanduiding voor inhoud 2"/>
          <p:cNvSpPr txBox="1">
            <a:spLocks/>
          </p:cNvSpPr>
          <p:nvPr/>
        </p:nvSpPr>
        <p:spPr>
          <a:xfrm>
            <a:off x="6111966" y="3462350"/>
            <a:ext cx="3253707" cy="329960"/>
          </a:xfrm>
          <a:prstGeom prst="roundRect">
            <a:avLst/>
          </a:prstGeom>
          <a:solidFill>
            <a:schemeClr val="accent2">
              <a:lumMod val="20000"/>
              <a:lumOff val="80000"/>
            </a:schemeClr>
          </a:solidFill>
        </p:spPr>
        <p:txBody>
          <a:bodyPr anchor="t"/>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600" dirty="0">
                <a:latin typeface="Verdana" panose="020B0604030504040204" pitchFamily="34" charset="0"/>
                <a:ea typeface="Verdana" panose="020B0604030504040204" pitchFamily="34" charset="0"/>
                <a:cs typeface="Verdana" panose="020B0604030504040204" pitchFamily="34" charset="0"/>
              </a:rPr>
              <a:t>= profielkeuzevakken</a:t>
            </a:r>
          </a:p>
        </p:txBody>
      </p:sp>
      <p:sp>
        <p:nvSpPr>
          <p:cNvPr id="21" name="Tijdelijke aanduiding voor inhoud 2"/>
          <p:cNvSpPr txBox="1">
            <a:spLocks/>
          </p:cNvSpPr>
          <p:nvPr/>
        </p:nvSpPr>
        <p:spPr>
          <a:xfrm>
            <a:off x="6111966" y="2068229"/>
            <a:ext cx="3253707" cy="329960"/>
          </a:xfrm>
          <a:prstGeom prst="roundRect">
            <a:avLst/>
          </a:prstGeom>
          <a:solidFill>
            <a:schemeClr val="accent2">
              <a:lumMod val="20000"/>
              <a:lumOff val="80000"/>
            </a:schemeClr>
          </a:solidFill>
        </p:spPr>
        <p:txBody>
          <a:bodyPr anchor="t"/>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600" dirty="0">
                <a:latin typeface="Verdana" panose="020B0604030504040204" pitchFamily="34" charset="0"/>
                <a:ea typeface="Verdana" panose="020B0604030504040204" pitchFamily="34" charset="0"/>
                <a:cs typeface="Verdana" panose="020B0604030504040204" pitchFamily="34" charset="0"/>
              </a:rPr>
              <a:t>= profielvakken</a:t>
            </a:r>
          </a:p>
        </p:txBody>
      </p:sp>
    </p:spTree>
    <p:extLst>
      <p:ext uri="{BB962C8B-B14F-4D97-AF65-F5344CB8AC3E}">
        <p14:creationId xmlns:p14="http://schemas.microsoft.com/office/powerpoint/2010/main" val="2326998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AA813DF8-4377-4807-ACA9-8549990ABF89}"/>
              </a:ext>
            </a:extLst>
          </p:cNvPr>
          <p:cNvPicPr>
            <a:picLocks noChangeAspect="1"/>
          </p:cNvPicPr>
          <p:nvPr/>
        </p:nvPicPr>
        <p:blipFill>
          <a:blip r:embed="rId2"/>
          <a:stretch>
            <a:fillRect/>
          </a:stretch>
        </p:blipFill>
        <p:spPr>
          <a:xfrm>
            <a:off x="-60963" y="4537984"/>
            <a:ext cx="12252960" cy="4377470"/>
          </a:xfrm>
          <a:prstGeom prst="rect">
            <a:avLst/>
          </a:prstGeom>
          <a:noFill/>
          <a:ln cap="flat">
            <a:noFill/>
          </a:ln>
        </p:spPr>
      </p:pic>
      <p:pic>
        <p:nvPicPr>
          <p:cNvPr id="3" name="Afbeelding 5">
            <a:extLst>
              <a:ext uri="{FF2B5EF4-FFF2-40B4-BE49-F238E27FC236}">
                <a16:creationId xmlns:a16="http://schemas.microsoft.com/office/drawing/2014/main" id="{79231FD0-5A7E-43A6-A96E-44EE5F00FC29}"/>
              </a:ext>
            </a:extLst>
          </p:cNvPr>
          <p:cNvPicPr>
            <a:picLocks noChangeAspect="1"/>
          </p:cNvPicPr>
          <p:nvPr/>
        </p:nvPicPr>
        <p:blipFill>
          <a:blip r:embed="rId3"/>
          <a:stretch>
            <a:fillRect/>
          </a:stretch>
        </p:blipFill>
        <p:spPr>
          <a:xfrm>
            <a:off x="10017791" y="101772"/>
            <a:ext cx="1938217" cy="974549"/>
          </a:xfrm>
          <a:prstGeom prst="rect">
            <a:avLst/>
          </a:prstGeom>
          <a:noFill/>
          <a:ln cap="flat">
            <a:noFill/>
          </a:ln>
        </p:spPr>
      </p:pic>
      <p:sp>
        <p:nvSpPr>
          <p:cNvPr id="5" name="Tekstvak 4">
            <a:extLst>
              <a:ext uri="{FF2B5EF4-FFF2-40B4-BE49-F238E27FC236}">
                <a16:creationId xmlns:a16="http://schemas.microsoft.com/office/drawing/2014/main" id="{9C031A95-AEBA-BA41-8A94-BE1127B41B4D}"/>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6" name="Tekstvak 5">
            <a:extLst>
              <a:ext uri="{FF2B5EF4-FFF2-40B4-BE49-F238E27FC236}">
                <a16:creationId xmlns:a16="http://schemas.microsoft.com/office/drawing/2014/main" id="{ADB1FAC6-F67B-714F-85C8-69F30D0F1147}"/>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7" name="Tekstvak 6">
            <a:extLst>
              <a:ext uri="{FF2B5EF4-FFF2-40B4-BE49-F238E27FC236}">
                <a16:creationId xmlns:a16="http://schemas.microsoft.com/office/drawing/2014/main" id="{09783E2B-7CAF-F24C-BC5B-0229D0E1812E}"/>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8" name="Tekstvak 7">
            <a:extLst>
              <a:ext uri="{FF2B5EF4-FFF2-40B4-BE49-F238E27FC236}">
                <a16:creationId xmlns:a16="http://schemas.microsoft.com/office/drawing/2014/main" id="{3464C5C9-3412-B34B-9470-74F7DD38560E}"/>
              </a:ext>
            </a:extLst>
          </p:cNvPr>
          <p:cNvSpPr txBox="1"/>
          <p:nvPr/>
        </p:nvSpPr>
        <p:spPr>
          <a:xfrm>
            <a:off x="5148337" y="3545719"/>
            <a:ext cx="4869453" cy="1828800"/>
          </a:xfrm>
          <a:prstGeom prst="rect">
            <a:avLst/>
          </a:prstGeom>
          <a:noFill/>
        </p:spPr>
        <p:txBody>
          <a:bodyPr wrap="square" rtlCol="0">
            <a:spAutoFit/>
          </a:bodyPr>
          <a:lstStyle/>
          <a:p>
            <a:pPr algn="l"/>
            <a:endParaRPr lang="nl-NL" dirty="0"/>
          </a:p>
        </p:txBody>
      </p:sp>
      <p:sp>
        <p:nvSpPr>
          <p:cNvPr id="9" name="Afgeronde rechthoek 8"/>
          <p:cNvSpPr/>
          <p:nvPr/>
        </p:nvSpPr>
        <p:spPr>
          <a:xfrm>
            <a:off x="685801" y="778401"/>
            <a:ext cx="8679872" cy="510778"/>
          </a:xfrm>
          <a:prstGeom prst="roundRect">
            <a:avLst/>
          </a:prstGeom>
          <a:solidFill>
            <a:schemeClr val="accent3">
              <a:lumMod val="40000"/>
              <a:lumOff val="60000"/>
            </a:schemeClr>
          </a:solidFill>
        </p:spPr>
        <p:txBody>
          <a:bodyPr wrap="square">
            <a:spAutoFit/>
          </a:bodyPr>
          <a:lstStyle/>
          <a:p>
            <a:r>
              <a:rPr lang="nl-NL" sz="2400" i="1" dirty="0">
                <a:latin typeface="Verdana" panose="020B0604030504040204" pitchFamily="34" charset="0"/>
                <a:ea typeface="Verdana" panose="020B0604030504040204" pitchFamily="34" charset="0"/>
                <a:cs typeface="Verdana" panose="020B0604030504040204" pitchFamily="34" charset="0"/>
              </a:rPr>
              <a:t>Vrije deel – keuze uit 1 vak dat niet in het profiel zit </a:t>
            </a:r>
          </a:p>
        </p:txBody>
      </p:sp>
      <p:sp>
        <p:nvSpPr>
          <p:cNvPr id="10" name="Afgeronde rechthoek 9"/>
          <p:cNvSpPr/>
          <p:nvPr/>
        </p:nvSpPr>
        <p:spPr>
          <a:xfrm>
            <a:off x="685801" y="1363158"/>
            <a:ext cx="8679872" cy="4597003"/>
          </a:xfrm>
          <a:prstGeom prst="roundRect">
            <a:avLst/>
          </a:prstGeom>
          <a:solidFill>
            <a:schemeClr val="accent5">
              <a:lumMod val="40000"/>
              <a:lumOff val="60000"/>
            </a:schemeClr>
          </a:solidFill>
        </p:spPr>
        <p:txBody>
          <a:bodyPr wrap="square">
            <a:spAutoFit/>
          </a:bodyPr>
          <a:lstStyle/>
          <a:p>
            <a:r>
              <a:rPr lang="nl-NL" dirty="0"/>
              <a:t>Je kunt kiezen uit een vak waarin je een centraal examen doet (CE) of een schoolexamen (SE). </a:t>
            </a:r>
            <a:br>
              <a:rPr lang="nl-NL" dirty="0"/>
            </a:br>
            <a:r>
              <a:rPr lang="nl-NL" b="1" dirty="0"/>
              <a:t>CE vakken:</a:t>
            </a:r>
            <a:br>
              <a:rPr lang="nl-NL" b="1" dirty="0"/>
            </a:br>
            <a:r>
              <a:rPr lang="nl-NL" b="1" dirty="0"/>
              <a:t>Wiskunde A / Wiskunde B / Natuurkunde / Scheikunde / Biologie / Economie / Geschiedenis / Frans / Duits / Beeldend / Maatschappijwetenschappen / Spaans*/ Fries*/ Muziek*</a:t>
            </a:r>
          </a:p>
          <a:p>
            <a:endParaRPr lang="nl-NL" sz="2400" b="1" i="1" dirty="0">
              <a:latin typeface="Verdana" panose="020B0604030504040204" pitchFamily="34" charset="0"/>
              <a:ea typeface="Verdana" panose="020B0604030504040204" pitchFamily="34" charset="0"/>
              <a:cs typeface="Verdana" panose="020B0604030504040204" pitchFamily="34" charset="0"/>
            </a:endParaRPr>
          </a:p>
          <a:p>
            <a:r>
              <a:rPr lang="nl-NL" b="1" dirty="0"/>
              <a:t>SE vakken: Wiskunde D*/ Spaans*/ Chinees*/ Bewegen Sport en Maatschappij/ NLT</a:t>
            </a:r>
          </a:p>
          <a:p>
            <a:endParaRPr lang="nl-NL" sz="2400" b="1" i="1"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nl-NL" b="1" i="1" dirty="0">
                <a:latin typeface="Verdana" panose="020B0604030504040204" pitchFamily="34" charset="0"/>
                <a:ea typeface="Verdana" panose="020B0604030504040204" pitchFamily="34" charset="0"/>
                <a:cs typeface="Verdana" panose="020B0604030504040204" pitchFamily="34" charset="0"/>
              </a:rPr>
              <a:t>Vakken via de PJ Academie = </a:t>
            </a:r>
            <a:r>
              <a:rPr lang="nl-NL" dirty="0"/>
              <a:t>samen met leerlingen van andere Piter Jelles scholen, mogelijk op andere PJ locaties</a:t>
            </a:r>
          </a:p>
          <a:p>
            <a:pPr marL="285750" indent="-285750">
              <a:buFont typeface="Arial" panose="020B0604020202020204" pitchFamily="34" charset="0"/>
              <a:buChar char="•"/>
            </a:pPr>
            <a:endParaRPr lang="nl-NL" i="1" dirty="0">
              <a:latin typeface="Verdana" panose="020B0604030504040204" pitchFamily="34" charset="0"/>
              <a:ea typeface="Verdana" panose="020B0604030504040204" pitchFamily="34" charset="0"/>
              <a:cs typeface="Verdana" panose="020B0604030504040204" pitchFamily="34" charset="0"/>
            </a:endParaRPr>
          </a:p>
          <a:p>
            <a:r>
              <a:rPr lang="nl-NL" b="0" i="0" dirty="0">
                <a:solidFill>
                  <a:srgbClr val="000000"/>
                </a:solidFill>
                <a:effectLst/>
                <a:latin typeface="Times New Roman" panose="02020603050405020304" pitchFamily="18" charset="0"/>
                <a:sym typeface="Wingdings" panose="05000000000000000000" pitchFamily="2" charset="2"/>
              </a:rPr>
              <a:t> </a:t>
            </a:r>
            <a:r>
              <a:rPr lang="nl-NL" b="0" i="0" dirty="0">
                <a:solidFill>
                  <a:srgbClr val="000000"/>
                </a:solidFill>
                <a:effectLst/>
                <a:latin typeface="Times New Roman" panose="02020603050405020304" pitchFamily="18" charset="0"/>
              </a:rPr>
              <a:t>De PJ Academie maakt voor leerlingen gepersonaliseerd leren concreet en sluit naadloos aan bij onze slogan “volg je talent”.</a:t>
            </a:r>
            <a:endParaRPr lang="nl-NL" i="1" dirty="0">
              <a:latin typeface="Verdana" panose="020B0604030504040204" pitchFamily="34" charset="0"/>
              <a:ea typeface="Verdana" panose="020B0604030504040204" pitchFamily="34" charset="0"/>
              <a:cs typeface="Verdana" panose="020B0604030504040204" pitchFamily="34" charset="0"/>
            </a:endParaRPr>
          </a:p>
        </p:txBody>
      </p:sp>
      <p:sp>
        <p:nvSpPr>
          <p:cNvPr id="4" name="Tekstvak 3">
            <a:extLst>
              <a:ext uri="{FF2B5EF4-FFF2-40B4-BE49-F238E27FC236}">
                <a16:creationId xmlns:a16="http://schemas.microsoft.com/office/drawing/2014/main" id="{B9F1FB33-1829-4B40-BF23-54ADB757CF14}"/>
              </a:ext>
            </a:extLst>
          </p:cNvPr>
          <p:cNvSpPr txBox="1"/>
          <p:nvPr/>
        </p:nvSpPr>
        <p:spPr>
          <a:xfrm>
            <a:off x="685801" y="6381946"/>
            <a:ext cx="4668624" cy="2308324"/>
          </a:xfrm>
          <a:prstGeom prst="rect">
            <a:avLst/>
          </a:prstGeom>
          <a:noFill/>
        </p:spPr>
        <p:txBody>
          <a:bodyPr wrap="square" rtlCol="0">
            <a:spAutoFit/>
          </a:bodyPr>
          <a:lstStyle/>
          <a:p>
            <a:r>
              <a:rPr lang="nl-NL" dirty="0">
                <a:solidFill>
                  <a:srgbClr val="212529"/>
                </a:solidFill>
                <a:latin typeface="Lemonde-journal"/>
              </a:rPr>
              <a:t>(</a:t>
            </a:r>
            <a:r>
              <a:rPr lang="nl-NL" b="0" i="0" dirty="0">
                <a:solidFill>
                  <a:srgbClr val="212529"/>
                </a:solidFill>
                <a:effectLst/>
                <a:latin typeface="Lemonde-journal"/>
              </a:rPr>
              <a:t>De examens bestaan uit een schoolexamen en een centraal examen. Het schoolexamen bestaat uit de toetsen die je in de bovenbouw maakt en meetellen voor je eindcijfer. Het centraal examen is één toets die je in de maand mei of juni maakt. Belangrijkste verschil is dat bij het centraal examen iedereen in Nederland dezelfde toets maakt. )</a:t>
            </a:r>
            <a:endParaRPr lang="nl-NL" dirty="0"/>
          </a:p>
        </p:txBody>
      </p:sp>
    </p:spTree>
    <p:extLst>
      <p:ext uri="{BB962C8B-B14F-4D97-AF65-F5344CB8AC3E}">
        <p14:creationId xmlns:p14="http://schemas.microsoft.com/office/powerpoint/2010/main" val="2806502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AA813DF8-4377-4807-ACA9-8549990ABF89}"/>
              </a:ext>
            </a:extLst>
          </p:cNvPr>
          <p:cNvPicPr>
            <a:picLocks noChangeAspect="1"/>
          </p:cNvPicPr>
          <p:nvPr/>
        </p:nvPicPr>
        <p:blipFill>
          <a:blip r:embed="rId2"/>
          <a:stretch>
            <a:fillRect/>
          </a:stretch>
        </p:blipFill>
        <p:spPr>
          <a:xfrm>
            <a:off x="-60963" y="4537984"/>
            <a:ext cx="12252960" cy="4377470"/>
          </a:xfrm>
          <a:prstGeom prst="rect">
            <a:avLst/>
          </a:prstGeom>
          <a:noFill/>
          <a:ln cap="flat">
            <a:noFill/>
          </a:ln>
        </p:spPr>
      </p:pic>
      <p:pic>
        <p:nvPicPr>
          <p:cNvPr id="3" name="Afbeelding 5">
            <a:extLst>
              <a:ext uri="{FF2B5EF4-FFF2-40B4-BE49-F238E27FC236}">
                <a16:creationId xmlns:a16="http://schemas.microsoft.com/office/drawing/2014/main" id="{79231FD0-5A7E-43A6-A96E-44EE5F00FC29}"/>
              </a:ext>
            </a:extLst>
          </p:cNvPr>
          <p:cNvPicPr>
            <a:picLocks noChangeAspect="1"/>
          </p:cNvPicPr>
          <p:nvPr/>
        </p:nvPicPr>
        <p:blipFill>
          <a:blip r:embed="rId3"/>
          <a:stretch>
            <a:fillRect/>
          </a:stretch>
        </p:blipFill>
        <p:spPr>
          <a:xfrm>
            <a:off x="636453" y="27681"/>
            <a:ext cx="1501888" cy="755160"/>
          </a:xfrm>
          <a:prstGeom prst="rect">
            <a:avLst/>
          </a:prstGeom>
          <a:noFill/>
          <a:ln cap="flat">
            <a:noFill/>
          </a:ln>
        </p:spPr>
      </p:pic>
      <p:sp>
        <p:nvSpPr>
          <p:cNvPr id="5" name="Tekstvak 4">
            <a:extLst>
              <a:ext uri="{FF2B5EF4-FFF2-40B4-BE49-F238E27FC236}">
                <a16:creationId xmlns:a16="http://schemas.microsoft.com/office/drawing/2014/main" id="{9C031A95-AEBA-BA41-8A94-BE1127B41B4D}"/>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6" name="Tekstvak 5">
            <a:extLst>
              <a:ext uri="{FF2B5EF4-FFF2-40B4-BE49-F238E27FC236}">
                <a16:creationId xmlns:a16="http://schemas.microsoft.com/office/drawing/2014/main" id="{ADB1FAC6-F67B-714F-85C8-69F30D0F1147}"/>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10" name="Afgeronde rechthoek 9"/>
          <p:cNvSpPr/>
          <p:nvPr/>
        </p:nvSpPr>
        <p:spPr>
          <a:xfrm>
            <a:off x="534973" y="782841"/>
            <a:ext cx="8679872" cy="510778"/>
          </a:xfrm>
          <a:prstGeom prst="roundRect">
            <a:avLst/>
          </a:prstGeom>
          <a:solidFill>
            <a:schemeClr val="accent6">
              <a:lumMod val="40000"/>
              <a:lumOff val="60000"/>
            </a:schemeClr>
          </a:solidFill>
        </p:spPr>
        <p:txBody>
          <a:bodyPr wrap="square">
            <a:spAutoFit/>
          </a:bodyPr>
          <a:lstStyle/>
          <a:p>
            <a:r>
              <a:rPr lang="nl-NL" sz="2400" dirty="0">
                <a:latin typeface="Verdana" panose="020B0604030504040204" pitchFamily="34" charset="0"/>
                <a:ea typeface="Verdana" panose="020B0604030504040204" pitchFamily="34" charset="0"/>
                <a:cs typeface="Verdana" panose="020B0604030504040204" pitchFamily="34" charset="0"/>
              </a:rPr>
              <a:t>Profiel keuzeformulieren Havo &amp; Vwo.</a:t>
            </a:r>
          </a:p>
        </p:txBody>
      </p:sp>
      <p:pic>
        <p:nvPicPr>
          <p:cNvPr id="15" name="Picture 2" descr="Gerelateerde afbeeld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12437" y="4030623"/>
            <a:ext cx="1778112" cy="858991"/>
          </a:xfrm>
          <a:prstGeom prst="rect">
            <a:avLst/>
          </a:prstGeom>
          <a:noFill/>
          <a:extLst>
            <a:ext uri="{909E8E84-426E-40DD-AFC4-6F175D3DCCD1}">
              <a14:hiddenFill xmlns:a14="http://schemas.microsoft.com/office/drawing/2010/main">
                <a:solidFill>
                  <a:srgbClr val="FFFFFF"/>
                </a:solidFill>
              </a14:hiddenFill>
            </a:ext>
          </a:extLst>
        </p:spPr>
      </p:pic>
      <p:pic>
        <p:nvPicPr>
          <p:cNvPr id="7" name="Afbeelding 6">
            <a:extLst>
              <a:ext uri="{FF2B5EF4-FFF2-40B4-BE49-F238E27FC236}">
                <a16:creationId xmlns:a16="http://schemas.microsoft.com/office/drawing/2014/main" id="{327C9F16-A0E5-4EE5-819D-894219EE6F19}"/>
              </a:ext>
            </a:extLst>
          </p:cNvPr>
          <p:cNvPicPr>
            <a:picLocks noChangeAspect="1"/>
          </p:cNvPicPr>
          <p:nvPr/>
        </p:nvPicPr>
        <p:blipFill>
          <a:blip r:embed="rId5"/>
          <a:stretch>
            <a:fillRect/>
          </a:stretch>
        </p:blipFill>
        <p:spPr>
          <a:xfrm>
            <a:off x="132711" y="1552330"/>
            <a:ext cx="5963289" cy="5305670"/>
          </a:xfrm>
          <a:prstGeom prst="rect">
            <a:avLst/>
          </a:prstGeom>
        </p:spPr>
      </p:pic>
      <p:pic>
        <p:nvPicPr>
          <p:cNvPr id="9" name="Afbeelding 8">
            <a:extLst>
              <a:ext uri="{FF2B5EF4-FFF2-40B4-BE49-F238E27FC236}">
                <a16:creationId xmlns:a16="http://schemas.microsoft.com/office/drawing/2014/main" id="{F4513CC1-A22E-408A-A145-0ADC15788990}"/>
              </a:ext>
            </a:extLst>
          </p:cNvPr>
          <p:cNvPicPr>
            <a:picLocks noChangeAspect="1"/>
          </p:cNvPicPr>
          <p:nvPr/>
        </p:nvPicPr>
        <p:blipFill>
          <a:blip r:embed="rId6"/>
          <a:stretch>
            <a:fillRect/>
          </a:stretch>
        </p:blipFill>
        <p:spPr>
          <a:xfrm>
            <a:off x="6753031" y="122548"/>
            <a:ext cx="4956536" cy="7348304"/>
          </a:xfrm>
          <a:prstGeom prst="rect">
            <a:avLst/>
          </a:prstGeom>
        </p:spPr>
      </p:pic>
    </p:spTree>
    <p:extLst>
      <p:ext uri="{BB962C8B-B14F-4D97-AF65-F5344CB8AC3E}">
        <p14:creationId xmlns:p14="http://schemas.microsoft.com/office/powerpoint/2010/main" val="1721600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E1EAA159-896F-462F-8EBB-6AA59E345A86}"/>
              </a:ext>
            </a:extLst>
          </p:cNvPr>
          <p:cNvPicPr>
            <a:picLocks noChangeAspect="1"/>
          </p:cNvPicPr>
          <p:nvPr/>
        </p:nvPicPr>
        <p:blipFill>
          <a:blip r:embed="rId3"/>
          <a:stretch>
            <a:fillRect/>
          </a:stretch>
        </p:blipFill>
        <p:spPr>
          <a:xfrm>
            <a:off x="-60960" y="2533268"/>
            <a:ext cx="12252960" cy="4377470"/>
          </a:xfrm>
          <a:prstGeom prst="rect">
            <a:avLst/>
          </a:prstGeom>
          <a:noFill/>
          <a:ln cap="flat">
            <a:noFill/>
          </a:ln>
        </p:spPr>
      </p:pic>
      <p:pic>
        <p:nvPicPr>
          <p:cNvPr id="3" name="Afbeelding 5">
            <a:extLst>
              <a:ext uri="{FF2B5EF4-FFF2-40B4-BE49-F238E27FC236}">
                <a16:creationId xmlns:a16="http://schemas.microsoft.com/office/drawing/2014/main" id="{8926F6ED-685A-46EE-8333-8AEB6554A599}"/>
              </a:ext>
            </a:extLst>
          </p:cNvPr>
          <p:cNvPicPr>
            <a:picLocks noChangeAspect="1"/>
          </p:cNvPicPr>
          <p:nvPr/>
        </p:nvPicPr>
        <p:blipFill>
          <a:blip r:embed="rId4"/>
          <a:stretch>
            <a:fillRect/>
          </a:stretch>
        </p:blipFill>
        <p:spPr>
          <a:xfrm>
            <a:off x="10017791" y="101772"/>
            <a:ext cx="1938217" cy="974549"/>
          </a:xfrm>
          <a:prstGeom prst="rect">
            <a:avLst/>
          </a:prstGeom>
          <a:noFill/>
          <a:ln cap="flat">
            <a:noFill/>
          </a:ln>
        </p:spPr>
      </p:pic>
      <p:pic>
        <p:nvPicPr>
          <p:cNvPr id="12" name="Onlinemedia 11" title="Zo kies je ALTIJD het goede PROFIEL | De waarheid over PROFIELKEUZE">
            <a:hlinkClick r:id="" action="ppaction://media"/>
            <a:extLst>
              <a:ext uri="{FF2B5EF4-FFF2-40B4-BE49-F238E27FC236}">
                <a16:creationId xmlns:a16="http://schemas.microsoft.com/office/drawing/2014/main" id="{A7E78974-8DB6-40E9-9505-388E5831C439}"/>
              </a:ext>
            </a:extLst>
          </p:cNvPr>
          <p:cNvPicPr>
            <a:picLocks noRot="1" noChangeAspect="1"/>
          </p:cNvPicPr>
          <p:nvPr>
            <a:videoFile r:link="rId1"/>
          </p:nvPr>
        </p:nvPicPr>
        <p:blipFill>
          <a:blip r:embed="rId5"/>
          <a:stretch>
            <a:fillRect/>
          </a:stretch>
        </p:blipFill>
        <p:spPr>
          <a:xfrm>
            <a:off x="1809422" y="863797"/>
            <a:ext cx="6646616" cy="37553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2"/>
                </p:tgtEl>
              </p:cMediaNode>
            </p:video>
            <p:seq concurrent="1" nextAc="seek">
              <p:cTn id="8" restart="whenNotActive" fill="hold" evtFilter="cancelBubble" nodeType="interactiveSeq">
                <p:stCondLst>
                  <p:cond evt="onClick" delay="0">
                    <p:tgtEl>
                      <p:spTgt spid="1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2"/>
                                        </p:tgtEl>
                                      </p:cBhvr>
                                    </p:cmd>
                                  </p:childTnLst>
                                </p:cTn>
                              </p:par>
                            </p:childTnLst>
                          </p:cTn>
                        </p:par>
                      </p:childTnLst>
                    </p:cTn>
                  </p:par>
                </p:childTnLst>
              </p:cTn>
              <p:nextCondLst>
                <p:cond evt="onClick" delay="0">
                  <p:tgtEl>
                    <p:spTgt spid="12"/>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E1EAA159-896F-462F-8EBB-6AA59E345A86}"/>
              </a:ext>
            </a:extLst>
          </p:cNvPr>
          <p:cNvPicPr>
            <a:picLocks noChangeAspect="1"/>
          </p:cNvPicPr>
          <p:nvPr/>
        </p:nvPicPr>
        <p:blipFill>
          <a:blip r:embed="rId2"/>
          <a:stretch>
            <a:fillRect/>
          </a:stretch>
        </p:blipFill>
        <p:spPr>
          <a:xfrm>
            <a:off x="-60963" y="4537984"/>
            <a:ext cx="12252960" cy="4377470"/>
          </a:xfrm>
          <a:prstGeom prst="rect">
            <a:avLst/>
          </a:prstGeom>
          <a:noFill/>
          <a:ln cap="flat">
            <a:noFill/>
          </a:ln>
        </p:spPr>
      </p:pic>
      <p:pic>
        <p:nvPicPr>
          <p:cNvPr id="3" name="Afbeelding 5">
            <a:extLst>
              <a:ext uri="{FF2B5EF4-FFF2-40B4-BE49-F238E27FC236}">
                <a16:creationId xmlns:a16="http://schemas.microsoft.com/office/drawing/2014/main" id="{8926F6ED-685A-46EE-8333-8AEB6554A599}"/>
              </a:ext>
            </a:extLst>
          </p:cNvPr>
          <p:cNvPicPr>
            <a:picLocks noChangeAspect="1"/>
          </p:cNvPicPr>
          <p:nvPr/>
        </p:nvPicPr>
        <p:blipFill>
          <a:blip r:embed="rId3"/>
          <a:stretch>
            <a:fillRect/>
          </a:stretch>
        </p:blipFill>
        <p:spPr>
          <a:xfrm>
            <a:off x="10017791" y="101772"/>
            <a:ext cx="1938217" cy="974549"/>
          </a:xfrm>
          <a:prstGeom prst="rect">
            <a:avLst/>
          </a:prstGeom>
          <a:noFill/>
          <a:ln cap="flat">
            <a:noFill/>
          </a:ln>
        </p:spPr>
      </p:pic>
      <p:sp>
        <p:nvSpPr>
          <p:cNvPr id="7" name="Afgeronde rechthoek 6"/>
          <p:cNvSpPr/>
          <p:nvPr/>
        </p:nvSpPr>
        <p:spPr>
          <a:xfrm>
            <a:off x="685801" y="1398361"/>
            <a:ext cx="8679872" cy="3507343"/>
          </a:xfrm>
          <a:prstGeom prst="roundRect">
            <a:avLst/>
          </a:prstGeom>
          <a:solidFill>
            <a:schemeClr val="accent2">
              <a:lumMod val="40000"/>
              <a:lumOff val="60000"/>
            </a:schemeClr>
          </a:solidFill>
        </p:spPr>
        <p:txBody>
          <a:bodyPr wrap="square">
            <a:spAutoFit/>
          </a:bodyPr>
          <a:lstStyle/>
          <a:p>
            <a:r>
              <a:rPr lang="nl-NL" sz="2000" b="1" i="1" dirty="0">
                <a:latin typeface="Verdana" panose="020B0604030504040204" pitchFamily="34" charset="0"/>
                <a:ea typeface="Verdana" panose="020B0604030504040204" pitchFamily="34" charset="0"/>
                <a:cs typeface="Verdana" panose="020B0604030504040204" pitchFamily="34" charset="0"/>
              </a:rPr>
              <a:t>Gemeenschappelijk deel			</a:t>
            </a:r>
          </a:p>
          <a:p>
            <a:r>
              <a:rPr lang="nl-NL" sz="2000" i="1" dirty="0">
                <a:latin typeface="Verdana" panose="020B0604030504040204" pitchFamily="34" charset="0"/>
                <a:ea typeface="Verdana" panose="020B0604030504040204" pitchFamily="34" charset="0"/>
                <a:cs typeface="Verdana" panose="020B0604030504040204" pitchFamily="34" charset="0"/>
              </a:rPr>
              <a:t>Havo 2 examenvakken		</a:t>
            </a:r>
          </a:p>
          <a:p>
            <a:r>
              <a:rPr lang="nl-NL" sz="2000" i="1" dirty="0">
                <a:latin typeface="Verdana" panose="020B0604030504040204" pitchFamily="34" charset="0"/>
                <a:ea typeface="Verdana" panose="020B0604030504040204" pitchFamily="34" charset="0"/>
                <a:cs typeface="Verdana" panose="020B0604030504040204" pitchFamily="34" charset="0"/>
              </a:rPr>
              <a:t>Vwo 3 examenvakken		</a:t>
            </a:r>
          </a:p>
          <a:p>
            <a:r>
              <a:rPr lang="nl-NL" sz="2000" i="1" dirty="0">
                <a:latin typeface="Verdana" panose="020B0604030504040204" pitchFamily="34" charset="0"/>
                <a:ea typeface="Verdana" panose="020B0604030504040204" pitchFamily="34" charset="0"/>
                <a:cs typeface="Verdana" panose="020B0604030504040204" pitchFamily="34" charset="0"/>
              </a:rPr>
              <a:t>  </a:t>
            </a:r>
          </a:p>
          <a:p>
            <a:r>
              <a:rPr lang="nl-NL" sz="2000" b="1" i="1" dirty="0">
                <a:latin typeface="Verdana" panose="020B0604030504040204" pitchFamily="34" charset="0"/>
                <a:ea typeface="Verdana" panose="020B0604030504040204" pitchFamily="34" charset="0"/>
                <a:cs typeface="Verdana" panose="020B0604030504040204" pitchFamily="34" charset="0"/>
              </a:rPr>
              <a:t>Profieldeel</a:t>
            </a:r>
          </a:p>
          <a:p>
            <a:r>
              <a:rPr lang="nl-NL" sz="2000" i="1" dirty="0">
                <a:latin typeface="Verdana" panose="020B0604030504040204" pitchFamily="34" charset="0"/>
                <a:ea typeface="Verdana" panose="020B0604030504040204" pitchFamily="34" charset="0"/>
                <a:cs typeface="Verdana" panose="020B0604030504040204" pitchFamily="34" charset="0"/>
              </a:rPr>
              <a:t>(3 profielvakken + 1 profielkeuzevak=)</a:t>
            </a:r>
          </a:p>
          <a:p>
            <a:r>
              <a:rPr lang="nl-NL" sz="2000" i="1" dirty="0">
                <a:latin typeface="Verdana" panose="020B0604030504040204" pitchFamily="34" charset="0"/>
                <a:ea typeface="Verdana" panose="020B0604030504040204" pitchFamily="34" charset="0"/>
                <a:cs typeface="Verdana" panose="020B0604030504040204" pitchFamily="34" charset="0"/>
              </a:rPr>
              <a:t>4 examenvakken</a:t>
            </a:r>
          </a:p>
          <a:p>
            <a:r>
              <a:rPr lang="nl-NL" sz="2000" i="1" dirty="0">
                <a:latin typeface="Verdana" panose="020B0604030504040204" pitchFamily="34" charset="0"/>
                <a:ea typeface="Verdana" panose="020B0604030504040204" pitchFamily="34" charset="0"/>
                <a:cs typeface="Verdana" panose="020B0604030504040204" pitchFamily="34" charset="0"/>
              </a:rPr>
              <a:t>					</a:t>
            </a:r>
            <a:r>
              <a:rPr lang="nl-NL" sz="2000" b="1" i="1" dirty="0">
                <a:latin typeface="Verdana" panose="020B0604030504040204" pitchFamily="34" charset="0"/>
                <a:ea typeface="Verdana" panose="020B0604030504040204" pitchFamily="34" charset="0"/>
                <a:cs typeface="Verdana" panose="020B0604030504040204" pitchFamily="34" charset="0"/>
              </a:rPr>
              <a:t> Totaal</a:t>
            </a:r>
            <a:endParaRPr lang="nl-NL" sz="2000" i="1" dirty="0">
              <a:latin typeface="Verdana" panose="020B0604030504040204" pitchFamily="34" charset="0"/>
              <a:ea typeface="Verdana" panose="020B0604030504040204" pitchFamily="34" charset="0"/>
              <a:cs typeface="Verdana" panose="020B0604030504040204" pitchFamily="34" charset="0"/>
            </a:endParaRPr>
          </a:p>
          <a:p>
            <a:r>
              <a:rPr lang="nl-NL" sz="2000" b="1" i="1" dirty="0">
                <a:latin typeface="Verdana" panose="020B0604030504040204" pitchFamily="34" charset="0"/>
                <a:ea typeface="Verdana" panose="020B0604030504040204" pitchFamily="34" charset="0"/>
                <a:cs typeface="Verdana" panose="020B0604030504040204" pitchFamily="34" charset="0"/>
              </a:rPr>
              <a:t>Vrije deel				</a:t>
            </a:r>
            <a:r>
              <a:rPr lang="nl-NL" sz="2000" i="1" dirty="0">
                <a:latin typeface="Verdana" panose="020B0604030504040204" pitchFamily="34" charset="0"/>
                <a:ea typeface="Verdana" panose="020B0604030504040204" pitchFamily="34" charset="0"/>
                <a:cs typeface="Verdana" panose="020B0604030504040204" pitchFamily="34" charset="0"/>
              </a:rPr>
              <a:t>Havo 7 examenvakken</a:t>
            </a:r>
            <a:endParaRPr lang="nl-NL" sz="2000" b="1" i="1" dirty="0">
              <a:latin typeface="Verdana" panose="020B0604030504040204" pitchFamily="34" charset="0"/>
              <a:ea typeface="Verdana" panose="020B0604030504040204" pitchFamily="34" charset="0"/>
              <a:cs typeface="Verdana" panose="020B0604030504040204" pitchFamily="34" charset="0"/>
            </a:endParaRPr>
          </a:p>
          <a:p>
            <a:r>
              <a:rPr lang="nl-NL" sz="2000" i="1" dirty="0">
                <a:latin typeface="Verdana" panose="020B0604030504040204" pitchFamily="34" charset="0"/>
                <a:ea typeface="Verdana" panose="020B0604030504040204" pitchFamily="34" charset="0"/>
                <a:cs typeface="Verdana" panose="020B0604030504040204" pitchFamily="34" charset="0"/>
              </a:rPr>
              <a:t>1 examenvak  			Vwo  8 examenvakken</a:t>
            </a:r>
          </a:p>
        </p:txBody>
      </p:sp>
      <p:sp>
        <p:nvSpPr>
          <p:cNvPr id="10" name="Afgeronde rechthoek 9"/>
          <p:cNvSpPr/>
          <p:nvPr/>
        </p:nvSpPr>
        <p:spPr>
          <a:xfrm>
            <a:off x="685801" y="778401"/>
            <a:ext cx="8679872" cy="510778"/>
          </a:xfrm>
          <a:prstGeom prst="roundRect">
            <a:avLst/>
          </a:prstGeom>
          <a:solidFill>
            <a:schemeClr val="accent3">
              <a:lumMod val="40000"/>
              <a:lumOff val="60000"/>
            </a:schemeClr>
          </a:solidFill>
        </p:spPr>
        <p:txBody>
          <a:bodyPr wrap="square">
            <a:spAutoFit/>
          </a:bodyPr>
          <a:lstStyle/>
          <a:p>
            <a:r>
              <a:rPr lang="nl-NL" sz="2400" i="1" dirty="0">
                <a:latin typeface="Verdana" panose="020B0604030504040204" pitchFamily="34" charset="0"/>
                <a:ea typeface="Verdana" panose="020B0604030504040204" pitchFamily="34" charset="0"/>
                <a:cs typeface="Verdana" panose="020B0604030504040204" pitchFamily="34" charset="0"/>
              </a:rPr>
              <a:t>De profielen op een rijtje</a:t>
            </a:r>
          </a:p>
        </p:txBody>
      </p:sp>
      <p:sp>
        <p:nvSpPr>
          <p:cNvPr id="11" name="Rechthoek 10"/>
          <p:cNvSpPr/>
          <p:nvPr/>
        </p:nvSpPr>
        <p:spPr>
          <a:xfrm rot="21147545">
            <a:off x="5531229" y="5447016"/>
            <a:ext cx="6410088" cy="646331"/>
          </a:xfrm>
          <a:prstGeom prst="rect">
            <a:avLst/>
          </a:prstGeom>
        </p:spPr>
        <p:txBody>
          <a:bodyPr wrap="none">
            <a:spAutoFit/>
          </a:bodyPr>
          <a:lstStyle/>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Havo leerlingen die door willen stromen naar het vwo</a:t>
            </a:r>
          </a:p>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kiezen 8 vakken (inclusief wiskunde en een 2</a:t>
            </a:r>
            <a:r>
              <a:rPr lang="nl-NL" baseline="30000" dirty="0">
                <a:solidFill>
                  <a:schemeClr val="bg1"/>
                </a:solidFill>
                <a:latin typeface="Verdana" panose="020B0604030504040204" pitchFamily="34" charset="0"/>
                <a:ea typeface="Verdana" panose="020B0604030504040204" pitchFamily="34" charset="0"/>
                <a:cs typeface="Verdana" panose="020B0604030504040204" pitchFamily="34" charset="0"/>
              </a:rPr>
              <a:t>e</a:t>
            </a: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 MVT)</a:t>
            </a:r>
          </a:p>
        </p:txBody>
      </p:sp>
      <p:pic>
        <p:nvPicPr>
          <p:cNvPr id="12" name="Picture 2" descr="Gerelateerde afbeelding"/>
          <p:cNvPicPr>
            <a:picLocks noChangeAspect="1" noChangeArrowheads="1"/>
          </p:cNvPicPr>
          <p:nvPr/>
        </p:nvPicPr>
        <p:blipFill>
          <a:blip r:embed="rId4"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01987" y="1881184"/>
            <a:ext cx="1487449" cy="1487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712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E1EAA159-896F-462F-8EBB-6AA59E345A86}"/>
              </a:ext>
            </a:extLst>
          </p:cNvPr>
          <p:cNvPicPr>
            <a:picLocks noChangeAspect="1"/>
          </p:cNvPicPr>
          <p:nvPr/>
        </p:nvPicPr>
        <p:blipFill>
          <a:blip r:embed="rId2"/>
          <a:stretch>
            <a:fillRect/>
          </a:stretch>
        </p:blipFill>
        <p:spPr>
          <a:xfrm>
            <a:off x="-60963" y="4537984"/>
            <a:ext cx="12252960" cy="4377470"/>
          </a:xfrm>
          <a:prstGeom prst="rect">
            <a:avLst/>
          </a:prstGeom>
          <a:noFill/>
          <a:ln cap="flat">
            <a:noFill/>
          </a:ln>
        </p:spPr>
      </p:pic>
      <p:pic>
        <p:nvPicPr>
          <p:cNvPr id="3" name="Afbeelding 5">
            <a:extLst>
              <a:ext uri="{FF2B5EF4-FFF2-40B4-BE49-F238E27FC236}">
                <a16:creationId xmlns:a16="http://schemas.microsoft.com/office/drawing/2014/main" id="{8926F6ED-685A-46EE-8333-8AEB6554A599}"/>
              </a:ext>
            </a:extLst>
          </p:cNvPr>
          <p:cNvPicPr>
            <a:picLocks noChangeAspect="1"/>
          </p:cNvPicPr>
          <p:nvPr/>
        </p:nvPicPr>
        <p:blipFill>
          <a:blip r:embed="rId3"/>
          <a:stretch>
            <a:fillRect/>
          </a:stretch>
        </p:blipFill>
        <p:spPr>
          <a:xfrm>
            <a:off x="10017791" y="101772"/>
            <a:ext cx="1938217" cy="974549"/>
          </a:xfrm>
          <a:prstGeom prst="rect">
            <a:avLst/>
          </a:prstGeom>
          <a:noFill/>
          <a:ln cap="flat">
            <a:noFill/>
          </a:ln>
        </p:spPr>
      </p:pic>
      <p:sp>
        <p:nvSpPr>
          <p:cNvPr id="7" name="Afgeronde rechthoek 6"/>
          <p:cNvSpPr/>
          <p:nvPr/>
        </p:nvSpPr>
        <p:spPr>
          <a:xfrm>
            <a:off x="685801" y="1398361"/>
            <a:ext cx="8679872" cy="4869418"/>
          </a:xfrm>
          <a:prstGeom prst="roundRect">
            <a:avLst/>
          </a:prstGeom>
          <a:solidFill>
            <a:schemeClr val="accent2">
              <a:lumMod val="40000"/>
              <a:lumOff val="60000"/>
            </a:schemeClr>
          </a:solidFill>
        </p:spPr>
        <p:txBody>
          <a:bodyPr wrap="square">
            <a:spAutoFit/>
          </a:bodyPr>
          <a:lstStyle/>
          <a:p>
            <a:endParaRPr lang="nl-NL" sz="2000" dirty="0"/>
          </a:p>
          <a:p>
            <a:pPr marL="285750" indent="-285750">
              <a:buFontTx/>
              <a:buChar char="-"/>
            </a:pPr>
            <a:r>
              <a:rPr lang="nl-NL" sz="2000" dirty="0"/>
              <a:t>Periode 1 : Ouderavond leerjaar (profiel) 3.</a:t>
            </a:r>
            <a:br>
              <a:rPr lang="nl-NL" sz="2000" dirty="0"/>
            </a:br>
            <a:endParaRPr lang="nl-NL" sz="2000" dirty="0"/>
          </a:p>
          <a:p>
            <a:pPr marL="285750" indent="-285750">
              <a:buFontTx/>
              <a:buChar char="-"/>
            </a:pPr>
            <a:r>
              <a:rPr lang="nl-NL" sz="2000" dirty="0"/>
              <a:t>Periode 2 : Profiel voorlichtingen leerlingen leerjaar 3. </a:t>
            </a:r>
          </a:p>
          <a:p>
            <a:endParaRPr lang="nl-NL" sz="2000" dirty="0"/>
          </a:p>
          <a:p>
            <a:pPr marL="285750" indent="-285750">
              <a:buFontTx/>
              <a:buChar char="-"/>
            </a:pPr>
            <a:r>
              <a:rPr lang="nl-NL" sz="2000" dirty="0"/>
              <a:t>Periode 3:  25 en 26 januari </a:t>
            </a:r>
            <a:r>
              <a:rPr lang="nl-NL" sz="2000" b="1" i="1" dirty="0"/>
              <a:t>voorlopig</a:t>
            </a:r>
            <a:r>
              <a:rPr lang="nl-NL" sz="2000" dirty="0"/>
              <a:t> niveau advies.  Besproken tijdens de portfolio gesprekken. Na dit gesprek kan een leerling nog `herstellen` om het eventuele gewenste niveau alsnog te behalen. </a:t>
            </a:r>
            <a:br>
              <a:rPr lang="nl-NL" sz="2000" dirty="0"/>
            </a:br>
            <a:endParaRPr lang="nl-NL" sz="2000" dirty="0"/>
          </a:p>
          <a:p>
            <a:pPr marL="285750" indent="-285750">
              <a:buFontTx/>
              <a:buChar char="-"/>
            </a:pPr>
            <a:r>
              <a:rPr lang="nl-NL" sz="2000" dirty="0"/>
              <a:t>Periode 4: Start voorsorteer periode. </a:t>
            </a:r>
            <a:br>
              <a:rPr lang="nl-NL" sz="2000" dirty="0"/>
            </a:br>
            <a:r>
              <a:rPr lang="nl-NL" sz="2000" dirty="0"/>
              <a:t>(Proef periode van vakken gekozen profiel) </a:t>
            </a:r>
          </a:p>
          <a:p>
            <a:endParaRPr lang="nl-NL" sz="2000" dirty="0"/>
          </a:p>
          <a:p>
            <a:pPr marL="285750" indent="-285750">
              <a:buFontTx/>
              <a:buChar char="-"/>
            </a:pPr>
            <a:r>
              <a:rPr lang="nl-NL" sz="2000" dirty="0"/>
              <a:t>Periode 4: Definitief niveau advies</a:t>
            </a:r>
          </a:p>
          <a:p>
            <a:pPr fontAlgn="base"/>
            <a:endParaRPr lang="nl-NL" sz="2000" dirty="0">
              <a:latin typeface="Verdana" panose="020B0604030504040204" pitchFamily="34" charset="0"/>
              <a:ea typeface="Verdana" panose="020B0604030504040204" pitchFamily="34" charset="0"/>
              <a:cs typeface="Verdana" panose="020B0604030504040204" pitchFamily="34" charset="0"/>
            </a:endParaRPr>
          </a:p>
        </p:txBody>
      </p:sp>
      <p:sp>
        <p:nvSpPr>
          <p:cNvPr id="10" name="Afgeronde rechthoek 9"/>
          <p:cNvSpPr/>
          <p:nvPr/>
        </p:nvSpPr>
        <p:spPr>
          <a:xfrm>
            <a:off x="685801" y="778401"/>
            <a:ext cx="8679872" cy="510778"/>
          </a:xfrm>
          <a:prstGeom prst="roundRect">
            <a:avLst/>
          </a:prstGeom>
          <a:solidFill>
            <a:schemeClr val="accent3">
              <a:lumMod val="40000"/>
              <a:lumOff val="60000"/>
            </a:schemeClr>
          </a:solidFill>
        </p:spPr>
        <p:txBody>
          <a:bodyPr wrap="square">
            <a:spAutoFit/>
          </a:bodyPr>
          <a:lstStyle/>
          <a:p>
            <a:r>
              <a:rPr lang="nl-NL" sz="2400" i="1" dirty="0">
                <a:latin typeface="Verdana" panose="020B0604030504040204" pitchFamily="34" charset="0"/>
                <a:ea typeface="Verdana" panose="020B0604030504040204" pitchFamily="34" charset="0"/>
                <a:cs typeface="Verdana" panose="020B0604030504040204" pitchFamily="34" charset="0"/>
              </a:rPr>
              <a:t>Opbouw:</a:t>
            </a:r>
          </a:p>
        </p:txBody>
      </p:sp>
      <p:sp>
        <p:nvSpPr>
          <p:cNvPr id="11" name="Rechthoek 10"/>
          <p:cNvSpPr/>
          <p:nvPr/>
        </p:nvSpPr>
        <p:spPr>
          <a:xfrm rot="21147545">
            <a:off x="7183230" y="5585515"/>
            <a:ext cx="3106107" cy="369332"/>
          </a:xfrm>
          <a:prstGeom prst="rect">
            <a:avLst/>
          </a:prstGeom>
        </p:spPr>
        <p:txBody>
          <a:bodyPr wrap="none">
            <a:spAutoFit/>
          </a:bodyPr>
          <a:lstStyle/>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Decanaat Bram Zuurman</a:t>
            </a:r>
          </a:p>
        </p:txBody>
      </p:sp>
      <p:pic>
        <p:nvPicPr>
          <p:cNvPr id="14338" name="Picture 2" descr="Afbeeldingsresultaat voor profielkeuze"/>
          <p:cNvPicPr>
            <a:picLocks noChangeAspect="1" noChangeArrowheads="1"/>
          </p:cNvPicPr>
          <p:nvPr/>
        </p:nvPicPr>
        <p:blipFill rotWithShape="1">
          <a:blip r:embed="rId4">
            <a:duotone>
              <a:schemeClr val="accent2">
                <a:shade val="45000"/>
                <a:satMod val="135000"/>
              </a:schemeClr>
              <a:prstClr val="white"/>
            </a:duotone>
            <a:extLst>
              <a:ext uri="{28A0092B-C50C-407E-A947-70E740481C1C}">
                <a14:useLocalDpi xmlns:a14="http://schemas.microsoft.com/office/drawing/2010/main" val="0"/>
              </a:ext>
            </a:extLst>
          </a:blip>
          <a:srcRect l="42137" t="37233" r="40533"/>
          <a:stretch/>
        </p:blipFill>
        <p:spPr bwMode="auto">
          <a:xfrm>
            <a:off x="10343834" y="1603734"/>
            <a:ext cx="979501" cy="241556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3" name="Tijdelijke aanduiding voor inhoud 2"/>
          <p:cNvSpPr txBox="1">
            <a:spLocks/>
          </p:cNvSpPr>
          <p:nvPr/>
        </p:nvSpPr>
        <p:spPr>
          <a:xfrm>
            <a:off x="9347446" y="6353772"/>
            <a:ext cx="1992775" cy="504228"/>
          </a:xfrm>
          <a:prstGeom prst="roundRect">
            <a:avLst/>
          </a:prstGeom>
          <a:solidFill>
            <a:schemeClr val="accent2">
              <a:lumMod val="20000"/>
              <a:lumOff val="80000"/>
            </a:schemeClr>
          </a:solidFill>
        </p:spPr>
        <p:txBody>
          <a:bodyPr anchor="t"/>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22969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E1EAA159-896F-462F-8EBB-6AA59E345A86}"/>
              </a:ext>
            </a:extLst>
          </p:cNvPr>
          <p:cNvPicPr>
            <a:picLocks noChangeAspect="1"/>
          </p:cNvPicPr>
          <p:nvPr/>
        </p:nvPicPr>
        <p:blipFill>
          <a:blip r:embed="rId2"/>
          <a:stretch>
            <a:fillRect/>
          </a:stretch>
        </p:blipFill>
        <p:spPr>
          <a:xfrm>
            <a:off x="-60963" y="4537984"/>
            <a:ext cx="12252960" cy="4377470"/>
          </a:xfrm>
          <a:prstGeom prst="rect">
            <a:avLst/>
          </a:prstGeom>
          <a:noFill/>
          <a:ln cap="flat">
            <a:noFill/>
          </a:ln>
        </p:spPr>
      </p:pic>
      <p:pic>
        <p:nvPicPr>
          <p:cNvPr id="3" name="Afbeelding 5">
            <a:extLst>
              <a:ext uri="{FF2B5EF4-FFF2-40B4-BE49-F238E27FC236}">
                <a16:creationId xmlns:a16="http://schemas.microsoft.com/office/drawing/2014/main" id="{8926F6ED-685A-46EE-8333-8AEB6554A599}"/>
              </a:ext>
            </a:extLst>
          </p:cNvPr>
          <p:cNvPicPr>
            <a:picLocks noChangeAspect="1"/>
          </p:cNvPicPr>
          <p:nvPr/>
        </p:nvPicPr>
        <p:blipFill>
          <a:blip r:embed="rId3"/>
          <a:stretch>
            <a:fillRect/>
          </a:stretch>
        </p:blipFill>
        <p:spPr>
          <a:xfrm>
            <a:off x="10017791" y="101772"/>
            <a:ext cx="1938217" cy="974549"/>
          </a:xfrm>
          <a:prstGeom prst="rect">
            <a:avLst/>
          </a:prstGeom>
          <a:noFill/>
          <a:ln cap="flat">
            <a:noFill/>
          </a:ln>
        </p:spPr>
      </p:pic>
      <p:sp>
        <p:nvSpPr>
          <p:cNvPr id="7" name="Afgeronde rechthoek 6"/>
          <p:cNvSpPr/>
          <p:nvPr/>
        </p:nvSpPr>
        <p:spPr>
          <a:xfrm>
            <a:off x="685801" y="1398361"/>
            <a:ext cx="8679872" cy="3166824"/>
          </a:xfrm>
          <a:prstGeom prst="roundRect">
            <a:avLst/>
          </a:prstGeom>
          <a:solidFill>
            <a:schemeClr val="accent2">
              <a:lumMod val="40000"/>
              <a:lumOff val="60000"/>
            </a:schemeClr>
          </a:solidFill>
        </p:spPr>
        <p:txBody>
          <a:bodyPr wrap="square" anchor="t">
            <a:spAutoFit/>
          </a:bodyPr>
          <a:lstStyle/>
          <a:p>
            <a:r>
              <a:rPr lang="nl-NL" sz="2000" b="1" i="1" dirty="0">
                <a:latin typeface="Verdana" panose="020B0604030504040204" pitchFamily="34" charset="0"/>
                <a:ea typeface="Verdana" panose="020B0604030504040204" pitchFamily="34" charset="0"/>
                <a:cs typeface="Verdana" panose="020B0604030504040204" pitchFamily="34" charset="0"/>
              </a:rPr>
              <a:t>Periode 4 – de voorsorteerperiode</a:t>
            </a:r>
          </a:p>
          <a:p>
            <a:pPr marL="342900" indent="-342900">
              <a:buFont typeface="Courier New" panose="02070309020205020404" pitchFamily="49" charset="0"/>
              <a:buChar char="o"/>
            </a:pPr>
            <a:r>
              <a:rPr lang="nl-NL" sz="2000" i="1" dirty="0">
                <a:latin typeface="Verdana" panose="020B0604030504040204" pitchFamily="34" charset="0"/>
                <a:ea typeface="Verdana" panose="020B0604030504040204" pitchFamily="34" charset="0"/>
                <a:cs typeface="Verdana" panose="020B0604030504040204" pitchFamily="34" charset="0"/>
              </a:rPr>
              <a:t>Mogelijk om extra vakken te volgen 	-&gt; bij twijfel</a:t>
            </a:r>
          </a:p>
          <a:p>
            <a:pPr marL="342900" indent="-342900">
              <a:buFont typeface="Courier New" panose="02070309020205020404" pitchFamily="49" charset="0"/>
              <a:buChar char="o"/>
            </a:pPr>
            <a:r>
              <a:rPr lang="nl-NL" sz="2000" i="1" dirty="0">
                <a:latin typeface="Verdana" panose="020B0604030504040204" pitchFamily="34" charset="0"/>
                <a:ea typeface="Verdana" panose="020B0604030504040204" pitchFamily="34" charset="0"/>
                <a:cs typeface="Verdana" panose="020B0604030504040204" pitchFamily="34" charset="0"/>
              </a:rPr>
              <a:t>Afspraak via coach en decaan 		-&gt; via ILP</a:t>
            </a:r>
          </a:p>
          <a:p>
            <a:pPr marL="342900" indent="-342900">
              <a:buFont typeface="Courier New" panose="02070309020205020404" pitchFamily="49" charset="0"/>
              <a:buChar char="o"/>
            </a:pPr>
            <a:r>
              <a:rPr lang="nl-NL" sz="2000" i="1" dirty="0">
                <a:latin typeface="Verdana" panose="020B0604030504040204" pitchFamily="34" charset="0"/>
                <a:ea typeface="Verdana" panose="020B0604030504040204" pitchFamily="34" charset="0"/>
                <a:cs typeface="Verdana" panose="020B0604030504040204" pitchFamily="34" charset="0"/>
              </a:rPr>
              <a:t>Evaluatie na +/- 4 weken 		-&gt; dan kiezen</a:t>
            </a:r>
            <a:br>
              <a:rPr lang="nl-NL" sz="2000" i="1" dirty="0">
                <a:latin typeface="Verdana" panose="020B0604030504040204" pitchFamily="34" charset="0"/>
                <a:ea typeface="Verdana" panose="020B0604030504040204" pitchFamily="34" charset="0"/>
                <a:cs typeface="Verdana" panose="020B0604030504040204" pitchFamily="34" charset="0"/>
              </a:rPr>
            </a:br>
            <a:endParaRPr lang="nl-NL" sz="2000" i="1"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Courier New" panose="02070309020205020404" pitchFamily="49" charset="0"/>
              <a:buChar char="o"/>
            </a:pPr>
            <a:r>
              <a:rPr lang="nl-NL" sz="2000" i="1" dirty="0">
                <a:latin typeface="Verdana" panose="020B0604030504040204" pitchFamily="34" charset="0"/>
                <a:ea typeface="Verdana" panose="020B0604030504040204" pitchFamily="34" charset="0"/>
                <a:cs typeface="Verdana" panose="020B0604030504040204" pitchFamily="34" charset="0"/>
              </a:rPr>
              <a:t>Je volgt alleen vakken van het niveau en het profiel</a:t>
            </a:r>
          </a:p>
          <a:p>
            <a:pPr marL="342900" indent="-342900">
              <a:buFont typeface="Courier New" panose="02070309020205020404" pitchFamily="49" charset="0"/>
              <a:buChar char="o"/>
            </a:pPr>
            <a:r>
              <a:rPr lang="nl-NL" sz="2000" i="1" dirty="0">
                <a:latin typeface="Verdana" panose="020B0604030504040204" pitchFamily="34" charset="0"/>
                <a:ea typeface="Verdana" panose="020B0604030504040204" pitchFamily="34" charset="0"/>
                <a:cs typeface="Verdana" panose="020B0604030504040204" pitchFamily="34" charset="0"/>
              </a:rPr>
              <a:t>Je werkt toe naar een </a:t>
            </a:r>
            <a:r>
              <a:rPr lang="nl-NL" sz="2000" i="1" dirty="0" err="1">
                <a:latin typeface="Verdana" panose="020B0604030504040204" pitchFamily="34" charset="0"/>
                <a:ea typeface="Verdana" panose="020B0604030504040204" pitchFamily="34" charset="0"/>
                <a:cs typeface="Verdana" panose="020B0604030504040204" pitchFamily="34" charset="0"/>
              </a:rPr>
              <a:t>toetsweek</a:t>
            </a:r>
            <a:endParaRPr lang="nl-NL" sz="2000" i="1"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Courier New" panose="02070309020205020404" pitchFamily="49" charset="0"/>
              <a:buChar char="o"/>
            </a:pPr>
            <a:r>
              <a:rPr lang="nl-NL" sz="2000" i="1" dirty="0">
                <a:latin typeface="Verdana"/>
                <a:ea typeface="Verdana"/>
                <a:cs typeface="Verdana"/>
              </a:rPr>
              <a:t>Je definitieve niveau-advies + bevordering -&gt; eind periode 4</a:t>
            </a:r>
            <a:br>
              <a:rPr lang="nl-NL" sz="2000" i="1" dirty="0">
                <a:latin typeface="Verdana" panose="020B0604030504040204" pitchFamily="34" charset="0"/>
                <a:ea typeface="Verdana" panose="020B0604030504040204" pitchFamily="34" charset="0"/>
                <a:cs typeface="Verdana" panose="020B0604030504040204" pitchFamily="34" charset="0"/>
              </a:rPr>
            </a:br>
            <a:r>
              <a:rPr lang="nl-NL" sz="2000" i="1" dirty="0">
                <a:latin typeface="Verdana"/>
                <a:ea typeface="Verdana"/>
                <a:cs typeface="Verdana"/>
              </a:rPr>
              <a:t>(bij twijfel: opties maatwerk -&gt; via coach en docenten)  </a:t>
            </a:r>
            <a:endParaRPr lang="nl-NL" sz="2000" i="1" dirty="0">
              <a:latin typeface="Verdana" panose="020B0604030504040204" pitchFamily="34" charset="0"/>
              <a:ea typeface="Verdana" panose="020B0604030504040204" pitchFamily="34" charset="0"/>
              <a:cs typeface="Verdana" panose="020B0604030504040204" pitchFamily="34" charset="0"/>
            </a:endParaRPr>
          </a:p>
        </p:txBody>
      </p:sp>
      <p:sp>
        <p:nvSpPr>
          <p:cNvPr id="10" name="Afgeronde rechthoek 9"/>
          <p:cNvSpPr/>
          <p:nvPr/>
        </p:nvSpPr>
        <p:spPr>
          <a:xfrm>
            <a:off x="685801" y="778401"/>
            <a:ext cx="8679872" cy="510778"/>
          </a:xfrm>
          <a:prstGeom prst="roundRect">
            <a:avLst/>
          </a:prstGeom>
          <a:solidFill>
            <a:schemeClr val="accent3">
              <a:lumMod val="40000"/>
              <a:lumOff val="60000"/>
            </a:schemeClr>
          </a:solidFill>
        </p:spPr>
        <p:txBody>
          <a:bodyPr wrap="square">
            <a:spAutoFit/>
          </a:bodyPr>
          <a:lstStyle/>
          <a:p>
            <a:r>
              <a:rPr lang="nl-NL" sz="2400" i="1" dirty="0">
                <a:latin typeface="Verdana" panose="020B0604030504040204" pitchFamily="34" charset="0"/>
                <a:ea typeface="Verdana" panose="020B0604030504040204" pitchFamily="34" charset="0"/>
                <a:cs typeface="Verdana" panose="020B0604030504040204" pitchFamily="34" charset="0"/>
              </a:rPr>
              <a:t>Handig om te weten</a:t>
            </a:r>
          </a:p>
        </p:txBody>
      </p:sp>
      <p:sp>
        <p:nvSpPr>
          <p:cNvPr id="11" name="Rechthoek 10"/>
          <p:cNvSpPr/>
          <p:nvPr/>
        </p:nvSpPr>
        <p:spPr>
          <a:xfrm rot="21147545">
            <a:off x="7294203" y="5383767"/>
            <a:ext cx="3539239" cy="369332"/>
          </a:xfrm>
          <a:prstGeom prst="rect">
            <a:avLst/>
          </a:prstGeom>
        </p:spPr>
        <p:txBody>
          <a:bodyPr wrap="none">
            <a:spAutoFit/>
          </a:bodyPr>
          <a:lstStyle/>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Klik hier voor </a:t>
            </a:r>
            <a:r>
              <a:rPr lang="nl-NL" dirty="0">
                <a:ln w="0">
                  <a:solidFill>
                    <a:schemeClr val="bg1"/>
                  </a:solidFill>
                </a:ln>
                <a:solidFill>
                  <a:schemeClr val="bg1"/>
                </a:solidFill>
                <a:hlinkClick r:id="rId4"/>
              </a:rPr>
              <a:t>Overgangsnormen</a:t>
            </a:r>
            <a:endParaRPr lang="nl-NL" dirty="0">
              <a:ln w="0">
                <a:solidFill>
                  <a:schemeClr val="bg1"/>
                </a:solidFill>
              </a:ln>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99376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E1EAA159-896F-462F-8EBB-6AA59E345A86}"/>
              </a:ext>
            </a:extLst>
          </p:cNvPr>
          <p:cNvPicPr>
            <a:picLocks noChangeAspect="1"/>
          </p:cNvPicPr>
          <p:nvPr/>
        </p:nvPicPr>
        <p:blipFill>
          <a:blip r:embed="rId2"/>
          <a:stretch>
            <a:fillRect/>
          </a:stretch>
        </p:blipFill>
        <p:spPr>
          <a:xfrm>
            <a:off x="-60963" y="4537984"/>
            <a:ext cx="12252960" cy="4377470"/>
          </a:xfrm>
          <a:prstGeom prst="rect">
            <a:avLst/>
          </a:prstGeom>
          <a:noFill/>
          <a:ln cap="flat">
            <a:noFill/>
          </a:ln>
        </p:spPr>
      </p:pic>
      <p:pic>
        <p:nvPicPr>
          <p:cNvPr id="3" name="Afbeelding 5">
            <a:extLst>
              <a:ext uri="{FF2B5EF4-FFF2-40B4-BE49-F238E27FC236}">
                <a16:creationId xmlns:a16="http://schemas.microsoft.com/office/drawing/2014/main" id="{8926F6ED-685A-46EE-8333-8AEB6554A599}"/>
              </a:ext>
            </a:extLst>
          </p:cNvPr>
          <p:cNvPicPr>
            <a:picLocks noChangeAspect="1"/>
          </p:cNvPicPr>
          <p:nvPr/>
        </p:nvPicPr>
        <p:blipFill>
          <a:blip r:embed="rId3"/>
          <a:stretch>
            <a:fillRect/>
          </a:stretch>
        </p:blipFill>
        <p:spPr>
          <a:xfrm>
            <a:off x="10017791" y="101772"/>
            <a:ext cx="1938217" cy="974549"/>
          </a:xfrm>
          <a:prstGeom prst="rect">
            <a:avLst/>
          </a:prstGeom>
          <a:noFill/>
          <a:ln cap="flat">
            <a:noFill/>
          </a:ln>
        </p:spPr>
      </p:pic>
      <p:sp>
        <p:nvSpPr>
          <p:cNvPr id="10" name="Afgeronde rechthoek 9"/>
          <p:cNvSpPr/>
          <p:nvPr/>
        </p:nvSpPr>
        <p:spPr>
          <a:xfrm>
            <a:off x="4605851" y="381656"/>
            <a:ext cx="4322618" cy="919401"/>
          </a:xfrm>
          <a:prstGeom prst="roundRect">
            <a:avLst/>
          </a:prstGeom>
          <a:solidFill>
            <a:schemeClr val="accent3">
              <a:lumMod val="40000"/>
              <a:lumOff val="60000"/>
            </a:schemeClr>
          </a:solidFill>
        </p:spPr>
        <p:txBody>
          <a:bodyPr wrap="square">
            <a:spAutoFit/>
          </a:bodyPr>
          <a:lstStyle/>
          <a:p>
            <a:pPr algn="ctr" fontAlgn="base"/>
            <a:r>
              <a:rPr lang="nl-NL" sz="2400" dirty="0">
                <a:hlinkClick r:id="rId4"/>
              </a:rPr>
              <a:t>Decanaat - !</a:t>
            </a:r>
            <a:r>
              <a:rPr lang="nl-NL" sz="2400" dirty="0" err="1">
                <a:hlinkClick r:id="rId4"/>
              </a:rPr>
              <a:t>mpulse</a:t>
            </a:r>
            <a:r>
              <a:rPr lang="nl-NL" sz="2400" dirty="0">
                <a:hlinkClick r:id="rId4"/>
              </a:rPr>
              <a:t> (piterjelles.nl)</a:t>
            </a:r>
            <a:endParaRPr lang="nl-NL" sz="2400" dirty="0">
              <a:latin typeface="Verdana" panose="020B0604030504040204" pitchFamily="34" charset="0"/>
              <a:ea typeface="Verdana" panose="020B0604030504040204" pitchFamily="34" charset="0"/>
              <a:cs typeface="Verdana" panose="020B0604030504040204" pitchFamily="34" charset="0"/>
            </a:endParaRPr>
          </a:p>
        </p:txBody>
      </p:sp>
      <p:pic>
        <p:nvPicPr>
          <p:cNvPr id="4" name="Afbeelding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0309" y="589046"/>
            <a:ext cx="3604944" cy="5077463"/>
          </a:xfrm>
          <a:prstGeom prst="rect">
            <a:avLst/>
          </a:prstGeom>
        </p:spPr>
      </p:pic>
      <p:sp>
        <p:nvSpPr>
          <p:cNvPr id="15" name="Afgeronde rechthoek 14"/>
          <p:cNvSpPr/>
          <p:nvPr/>
        </p:nvSpPr>
        <p:spPr>
          <a:xfrm>
            <a:off x="4530437" y="1382397"/>
            <a:ext cx="4322618" cy="2826306"/>
          </a:xfrm>
          <a:prstGeom prst="roundRect">
            <a:avLst/>
          </a:prstGeom>
          <a:solidFill>
            <a:schemeClr val="accent2">
              <a:lumMod val="40000"/>
              <a:lumOff val="60000"/>
            </a:schemeClr>
          </a:solidFill>
        </p:spPr>
        <p:txBody>
          <a:bodyPr wrap="square">
            <a:spAutoFit/>
          </a:bodyPr>
          <a:lstStyle/>
          <a:p>
            <a:pPr marL="342900" indent="-342900" fontAlgn="base">
              <a:buFont typeface="Courier New" panose="02070309020205020404" pitchFamily="49" charset="0"/>
              <a:buChar char="o"/>
            </a:pPr>
            <a:r>
              <a:rPr lang="nl-NL" sz="2000" dirty="0">
                <a:latin typeface="Verdana" panose="020B0604030504040204" pitchFamily="34" charset="0"/>
                <a:ea typeface="Verdana" panose="020B0604030504040204" pitchFamily="34" charset="0"/>
                <a:cs typeface="Verdana" panose="020B0604030504040204" pitchFamily="34" charset="0"/>
              </a:rPr>
              <a:t>Deze presentatie</a:t>
            </a:r>
          </a:p>
          <a:p>
            <a:pPr marL="342900" indent="-342900" fontAlgn="base">
              <a:buFont typeface="Courier New" panose="02070309020205020404" pitchFamily="49" charset="0"/>
              <a:buChar char="o"/>
            </a:pPr>
            <a:r>
              <a:rPr lang="nl-NL" sz="2000" dirty="0">
                <a:latin typeface="Verdana" panose="020B0604030504040204" pitchFamily="34" charset="0"/>
                <a:ea typeface="Verdana" panose="020B0604030504040204" pitchFamily="34" charset="0"/>
                <a:cs typeface="Verdana" panose="020B0604030504040204" pitchFamily="34" charset="0"/>
              </a:rPr>
              <a:t>De profielformulieren</a:t>
            </a:r>
          </a:p>
          <a:p>
            <a:pPr marL="342900" indent="-342900" fontAlgn="base">
              <a:buFont typeface="Courier New" panose="02070309020205020404" pitchFamily="49" charset="0"/>
              <a:buChar char="o"/>
            </a:pPr>
            <a:r>
              <a:rPr lang="nl-NL" sz="2000" dirty="0">
                <a:latin typeface="Verdana" panose="020B0604030504040204" pitchFamily="34" charset="0"/>
                <a:ea typeface="Verdana" panose="020B0604030504040204" pitchFamily="34" charset="0"/>
                <a:cs typeface="Verdana" panose="020B0604030504040204" pitchFamily="34" charset="0"/>
              </a:rPr>
              <a:t>Contactgegevens Decaan</a:t>
            </a:r>
          </a:p>
          <a:p>
            <a:pPr marL="342900" indent="-342900" fontAlgn="base">
              <a:buFont typeface="Courier New" panose="02070309020205020404" pitchFamily="49" charset="0"/>
              <a:buChar char="o"/>
            </a:pPr>
            <a:endParaRPr lang="nl-NL" sz="2000" dirty="0">
              <a:latin typeface="Verdana" panose="020B0604030504040204" pitchFamily="34" charset="0"/>
              <a:ea typeface="Verdana" panose="020B0604030504040204" pitchFamily="34" charset="0"/>
              <a:cs typeface="Verdana" panose="020B0604030504040204" pitchFamily="34" charset="0"/>
            </a:endParaRPr>
          </a:p>
          <a:p>
            <a:pPr marL="342900" indent="-342900" fontAlgn="base">
              <a:buFont typeface="Courier New" panose="02070309020205020404" pitchFamily="49" charset="0"/>
              <a:buChar char="o"/>
            </a:pPr>
            <a:r>
              <a:rPr lang="nl-NL" sz="2000" dirty="0">
                <a:latin typeface="Verdana" panose="020B0604030504040204" pitchFamily="34" charset="0"/>
                <a:ea typeface="Verdana" panose="020B0604030504040204" pitchFamily="34" charset="0"/>
                <a:cs typeface="Verdana" panose="020B0604030504040204" pitchFamily="34" charset="0"/>
              </a:rPr>
              <a:t>Persoonlijk gesprek, graag inplannen via onderstaande mail. </a:t>
            </a:r>
            <a:br>
              <a:rPr lang="nl-NL" sz="2000" dirty="0">
                <a:latin typeface="Verdana" panose="020B0604030504040204" pitchFamily="34" charset="0"/>
                <a:ea typeface="Verdana" panose="020B0604030504040204" pitchFamily="34" charset="0"/>
                <a:cs typeface="Verdana" panose="020B0604030504040204" pitchFamily="34" charset="0"/>
              </a:rPr>
            </a:br>
            <a:endParaRPr lang="nl-NL" sz="2000" dirty="0">
              <a:latin typeface="Verdana" panose="020B0604030504040204" pitchFamily="34" charset="0"/>
              <a:ea typeface="Verdana" panose="020B0604030504040204" pitchFamily="34" charset="0"/>
              <a:cs typeface="Verdana" panose="020B0604030504040204" pitchFamily="34" charset="0"/>
            </a:endParaRPr>
          </a:p>
        </p:txBody>
      </p:sp>
      <p:sp>
        <p:nvSpPr>
          <p:cNvPr id="16" name="Rechthoek 15"/>
          <p:cNvSpPr/>
          <p:nvPr/>
        </p:nvSpPr>
        <p:spPr>
          <a:xfrm rot="21147545">
            <a:off x="7375415" y="5451014"/>
            <a:ext cx="3106107" cy="646331"/>
          </a:xfrm>
          <a:prstGeom prst="rect">
            <a:avLst/>
          </a:prstGeom>
        </p:spPr>
        <p:txBody>
          <a:bodyPr wrap="none">
            <a:spAutoFit/>
          </a:bodyPr>
          <a:lstStyle/>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Decanaat Bram Zuurman</a:t>
            </a:r>
          </a:p>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hlinkClick r:id="rId6"/>
              </a:rPr>
              <a:t>bzuurman@ovofn.nl</a:t>
            </a: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292280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97A6CE6D-33B1-4AFE-820E-DDCE603F6A8E}"/>
              </a:ext>
            </a:extLst>
          </p:cNvPr>
          <p:cNvPicPr>
            <a:picLocks noChangeAspect="1"/>
          </p:cNvPicPr>
          <p:nvPr/>
        </p:nvPicPr>
        <p:blipFill>
          <a:blip r:embed="rId2"/>
          <a:stretch>
            <a:fillRect/>
          </a:stretch>
        </p:blipFill>
        <p:spPr>
          <a:xfrm>
            <a:off x="-60963" y="4537984"/>
            <a:ext cx="12252960" cy="4377470"/>
          </a:xfrm>
          <a:prstGeom prst="rect">
            <a:avLst/>
          </a:prstGeom>
          <a:noFill/>
          <a:ln cap="flat">
            <a:noFill/>
          </a:ln>
        </p:spPr>
      </p:pic>
      <p:pic>
        <p:nvPicPr>
          <p:cNvPr id="3" name="Afbeelding 5">
            <a:extLst>
              <a:ext uri="{FF2B5EF4-FFF2-40B4-BE49-F238E27FC236}">
                <a16:creationId xmlns:a16="http://schemas.microsoft.com/office/drawing/2014/main" id="{A47492B8-2DF9-441B-AE0C-4D69A60BF82A}"/>
              </a:ext>
            </a:extLst>
          </p:cNvPr>
          <p:cNvPicPr>
            <a:picLocks noChangeAspect="1"/>
          </p:cNvPicPr>
          <p:nvPr/>
        </p:nvPicPr>
        <p:blipFill>
          <a:blip r:embed="rId3"/>
          <a:stretch>
            <a:fillRect/>
          </a:stretch>
        </p:blipFill>
        <p:spPr>
          <a:xfrm>
            <a:off x="10017791" y="101772"/>
            <a:ext cx="1938217" cy="974549"/>
          </a:xfrm>
          <a:prstGeom prst="rect">
            <a:avLst/>
          </a:prstGeom>
          <a:noFill/>
          <a:ln cap="flat">
            <a:noFill/>
          </a:ln>
        </p:spPr>
      </p:pic>
      <p:sp>
        <p:nvSpPr>
          <p:cNvPr id="4" name="Tekstvak 1">
            <a:extLst>
              <a:ext uri="{FF2B5EF4-FFF2-40B4-BE49-F238E27FC236}">
                <a16:creationId xmlns:a16="http://schemas.microsoft.com/office/drawing/2014/main" id="{3ABB3BF7-4FB4-40D4-801A-38059EE06480}"/>
              </a:ext>
            </a:extLst>
          </p:cNvPr>
          <p:cNvSpPr txBox="1"/>
          <p:nvPr/>
        </p:nvSpPr>
        <p:spPr>
          <a:xfrm>
            <a:off x="5148337" y="3545723"/>
            <a:ext cx="1828800" cy="182880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p:txBody>
      </p:sp>
      <p:sp>
        <p:nvSpPr>
          <p:cNvPr id="5" name="Tijdelijke aanduiding voor inhoud 2"/>
          <p:cNvSpPr txBox="1">
            <a:spLocks/>
          </p:cNvSpPr>
          <p:nvPr/>
        </p:nvSpPr>
        <p:spPr>
          <a:xfrm>
            <a:off x="685801" y="1689909"/>
            <a:ext cx="10394707" cy="3311189"/>
          </a:xfrm>
          <a:prstGeom prst="rect">
            <a:avLst/>
          </a:prstGeom>
        </p:spPr>
        <p:txBody>
          <a:bodyPr anchor="t"/>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nl-NL" b="1" dirty="0">
                <a:latin typeface="Verdana" panose="020B0604030504040204" pitchFamily="34" charset="0"/>
                <a:ea typeface="Verdana" panose="020B0604030504040204" pitchFamily="34" charset="0"/>
                <a:cs typeface="Verdana" panose="020B0604030504040204" pitchFamily="34" charset="0"/>
              </a:rPr>
              <a:t>Een profiel is een verzameling vakken</a:t>
            </a:r>
          </a:p>
          <a:p>
            <a:r>
              <a:rPr lang="nl-NL" i="1" dirty="0">
                <a:latin typeface="Verdana" panose="020B0604030504040204" pitchFamily="34" charset="0"/>
                <a:ea typeface="Verdana" panose="020B0604030504040204" pitchFamily="34" charset="0"/>
                <a:cs typeface="Verdana" panose="020B0604030504040204" pitchFamily="34" charset="0"/>
              </a:rPr>
              <a:t>Sommige vakken zijn verplicht</a:t>
            </a:r>
          </a:p>
          <a:p>
            <a:r>
              <a:rPr lang="nl-NL" i="1" dirty="0">
                <a:latin typeface="Verdana" panose="020B0604030504040204" pitchFamily="34" charset="0"/>
                <a:ea typeface="Verdana" panose="020B0604030504040204" pitchFamily="34" charset="0"/>
                <a:cs typeface="Verdana" panose="020B0604030504040204" pitchFamily="34" charset="0"/>
              </a:rPr>
              <a:t>Sommige vakken kun je kiezen</a:t>
            </a:r>
            <a:br>
              <a:rPr lang="nl-NL" i="1" dirty="0">
                <a:latin typeface="Verdana" panose="020B0604030504040204" pitchFamily="34" charset="0"/>
                <a:ea typeface="Verdana" panose="020B0604030504040204" pitchFamily="34" charset="0"/>
                <a:cs typeface="Verdana" panose="020B0604030504040204" pitchFamily="34" charset="0"/>
              </a:rPr>
            </a:br>
            <a:endParaRPr lang="nl-NL" i="1" dirty="0">
              <a:latin typeface="Verdana" panose="020B0604030504040204" pitchFamily="34" charset="0"/>
              <a:ea typeface="Verdana" panose="020B0604030504040204" pitchFamily="34" charset="0"/>
              <a:cs typeface="Verdana" panose="020B0604030504040204" pitchFamily="34" charset="0"/>
            </a:endParaRPr>
          </a:p>
          <a:p>
            <a:pPr marL="0" indent="0">
              <a:buFont typeface="Arial" pitchFamily="34"/>
              <a:buNone/>
            </a:pPr>
            <a:r>
              <a:rPr lang="nl-NL" b="1" dirty="0">
                <a:latin typeface="Verdana" panose="020B0604030504040204" pitchFamily="34" charset="0"/>
                <a:ea typeface="Verdana" panose="020B0604030504040204" pitchFamily="34" charset="0"/>
                <a:cs typeface="Verdana" panose="020B0604030504040204" pitchFamily="34" charset="0"/>
              </a:rPr>
              <a:t>Het gekozen profiel is bepalend voor</a:t>
            </a:r>
          </a:p>
          <a:p>
            <a:r>
              <a:rPr lang="nl-NL" i="1" dirty="0">
                <a:latin typeface="Verdana" panose="020B0604030504040204" pitchFamily="34" charset="0"/>
                <a:ea typeface="Verdana" panose="020B0604030504040204" pitchFamily="34" charset="0"/>
                <a:cs typeface="Verdana" panose="020B0604030504040204" pitchFamily="34" charset="0"/>
              </a:rPr>
              <a:t>Vervolgopleiding/ studiekeuze</a:t>
            </a:r>
          </a:p>
          <a:p>
            <a:r>
              <a:rPr lang="nl-NL" i="1" dirty="0">
                <a:latin typeface="Verdana" panose="020B0604030504040204" pitchFamily="34" charset="0"/>
                <a:ea typeface="Verdana" panose="020B0604030504040204" pitchFamily="34" charset="0"/>
                <a:cs typeface="Verdana" panose="020B0604030504040204" pitchFamily="34" charset="0"/>
              </a:rPr>
              <a:t>Beroep</a:t>
            </a:r>
          </a:p>
        </p:txBody>
      </p:sp>
      <p:pic>
        <p:nvPicPr>
          <p:cNvPr id="6" name="Picture 2" descr="Gerelateerde afbeelding"/>
          <p:cNvPicPr>
            <a:picLocks noChangeAspect="1" noChangeArrowheads="1"/>
          </p:cNvPicPr>
          <p:nvPr/>
        </p:nvPicPr>
        <p:blipFill>
          <a:blip r:embed="rId4"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13964" y="2156890"/>
            <a:ext cx="482988" cy="4829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Gerelateerde afbeelding"/>
          <p:cNvPicPr>
            <a:picLocks noChangeAspect="1" noChangeArrowheads="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13964" y="2657173"/>
            <a:ext cx="482988" cy="51917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Afbeeldingsresultaat voor watch out icon"/>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rot="10800000" flipV="1">
            <a:off x="7813963" y="4287425"/>
            <a:ext cx="538408" cy="503916"/>
          </a:xfrm>
          <a:prstGeom prst="rect">
            <a:avLst/>
          </a:prstGeom>
          <a:noFill/>
          <a:extLst>
            <a:ext uri="{909E8E84-426E-40DD-AFC4-6F175D3DCCD1}">
              <a14:hiddenFill xmlns:a14="http://schemas.microsoft.com/office/drawing/2010/main">
                <a:solidFill>
                  <a:srgbClr val="FFFFFF"/>
                </a:solidFill>
              </a14:hiddenFill>
            </a:ext>
          </a:extLst>
        </p:spPr>
      </p:pic>
      <p:sp>
        <p:nvSpPr>
          <p:cNvPr id="9" name="Afgeronde rechthoek 8"/>
          <p:cNvSpPr/>
          <p:nvPr/>
        </p:nvSpPr>
        <p:spPr>
          <a:xfrm>
            <a:off x="685801" y="778401"/>
            <a:ext cx="8228535" cy="612934"/>
          </a:xfrm>
          <a:prstGeom prst="roundRect">
            <a:avLst/>
          </a:prstGeom>
          <a:solidFill>
            <a:schemeClr val="accent3">
              <a:lumMod val="40000"/>
              <a:lumOff val="60000"/>
            </a:schemeClr>
          </a:solidFill>
        </p:spPr>
        <p:txBody>
          <a:bodyPr wrap="none">
            <a:spAutoFit/>
          </a:bodyPr>
          <a:lstStyle/>
          <a:p>
            <a:r>
              <a:rPr lang="nl-NL" sz="3000" i="1" dirty="0">
                <a:latin typeface="Verdana" panose="020B0604030504040204" pitchFamily="34" charset="0"/>
                <a:ea typeface="Verdana" panose="020B0604030504040204" pitchFamily="34" charset="0"/>
                <a:cs typeface="Verdana" panose="020B0604030504040204" pitchFamily="34" charset="0"/>
              </a:rPr>
              <a:t>Wat is een profiel en waarom kies je het?</a:t>
            </a:r>
          </a:p>
        </p:txBody>
      </p:sp>
      <p:sp>
        <p:nvSpPr>
          <p:cNvPr id="10" name="Rechthoek 9"/>
          <p:cNvSpPr/>
          <p:nvPr/>
        </p:nvSpPr>
        <p:spPr>
          <a:xfrm rot="21147545">
            <a:off x="7193196" y="5463159"/>
            <a:ext cx="3844514" cy="646331"/>
          </a:xfrm>
          <a:prstGeom prst="rect">
            <a:avLst/>
          </a:prstGeom>
        </p:spPr>
        <p:txBody>
          <a:bodyPr wrap="none">
            <a:spAutoFit/>
          </a:bodyPr>
          <a:lstStyle/>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Tussentijds van profiel wisselen</a:t>
            </a:r>
          </a:p>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wordt afgeraden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97A6CE6D-33B1-4AFE-820E-DDCE603F6A8E}"/>
              </a:ext>
            </a:extLst>
          </p:cNvPr>
          <p:cNvPicPr>
            <a:picLocks noChangeAspect="1"/>
          </p:cNvPicPr>
          <p:nvPr/>
        </p:nvPicPr>
        <p:blipFill>
          <a:blip r:embed="rId2"/>
          <a:stretch>
            <a:fillRect/>
          </a:stretch>
        </p:blipFill>
        <p:spPr>
          <a:xfrm>
            <a:off x="-60963" y="4537984"/>
            <a:ext cx="12252960" cy="4377470"/>
          </a:xfrm>
          <a:prstGeom prst="rect">
            <a:avLst/>
          </a:prstGeom>
          <a:noFill/>
          <a:ln cap="flat">
            <a:noFill/>
          </a:ln>
        </p:spPr>
      </p:pic>
      <p:pic>
        <p:nvPicPr>
          <p:cNvPr id="3" name="Afbeelding 5">
            <a:extLst>
              <a:ext uri="{FF2B5EF4-FFF2-40B4-BE49-F238E27FC236}">
                <a16:creationId xmlns:a16="http://schemas.microsoft.com/office/drawing/2014/main" id="{A47492B8-2DF9-441B-AE0C-4D69A60BF82A}"/>
              </a:ext>
            </a:extLst>
          </p:cNvPr>
          <p:cNvPicPr>
            <a:picLocks noChangeAspect="1"/>
          </p:cNvPicPr>
          <p:nvPr/>
        </p:nvPicPr>
        <p:blipFill>
          <a:blip r:embed="rId3"/>
          <a:stretch>
            <a:fillRect/>
          </a:stretch>
        </p:blipFill>
        <p:spPr>
          <a:xfrm>
            <a:off x="10017791" y="101772"/>
            <a:ext cx="1938217" cy="974549"/>
          </a:xfrm>
          <a:prstGeom prst="rect">
            <a:avLst/>
          </a:prstGeom>
          <a:noFill/>
          <a:ln cap="flat">
            <a:noFill/>
          </a:ln>
        </p:spPr>
      </p:pic>
      <p:sp>
        <p:nvSpPr>
          <p:cNvPr id="4" name="Tekstvak 1">
            <a:extLst>
              <a:ext uri="{FF2B5EF4-FFF2-40B4-BE49-F238E27FC236}">
                <a16:creationId xmlns:a16="http://schemas.microsoft.com/office/drawing/2014/main" id="{3ABB3BF7-4FB4-40D4-801A-38059EE06480}"/>
              </a:ext>
            </a:extLst>
          </p:cNvPr>
          <p:cNvSpPr txBox="1"/>
          <p:nvPr/>
        </p:nvSpPr>
        <p:spPr>
          <a:xfrm>
            <a:off x="5148337" y="3545723"/>
            <a:ext cx="1828800" cy="182880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p:txBody>
      </p:sp>
      <p:sp>
        <p:nvSpPr>
          <p:cNvPr id="5" name="Tijdelijke aanduiding voor inhoud 2"/>
          <p:cNvSpPr txBox="1">
            <a:spLocks/>
          </p:cNvSpPr>
          <p:nvPr/>
        </p:nvSpPr>
        <p:spPr>
          <a:xfrm>
            <a:off x="685801" y="1689909"/>
            <a:ext cx="4842163" cy="3311189"/>
          </a:xfrm>
          <a:prstGeom prst="rect">
            <a:avLst/>
          </a:prstGeom>
        </p:spPr>
        <p:txBody>
          <a:bodyPr anchor="t"/>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nl-NL" i="1" dirty="0">
                <a:latin typeface="Verdana" panose="020B0604030504040204" pitchFamily="34" charset="0"/>
                <a:ea typeface="Verdana" panose="020B0604030504040204" pitchFamily="34" charset="0"/>
                <a:cs typeface="Verdana" panose="020B0604030504040204" pitchFamily="34" charset="0"/>
              </a:rPr>
              <a:t>Wie ben ik?</a:t>
            </a:r>
          </a:p>
          <a:p>
            <a:pPr>
              <a:buFont typeface="Wingdings" panose="05000000000000000000" pitchFamily="2" charset="2"/>
              <a:buChar char="ü"/>
            </a:pPr>
            <a:r>
              <a:rPr lang="nl-NL" i="1" dirty="0">
                <a:latin typeface="Verdana" panose="020B0604030504040204" pitchFamily="34" charset="0"/>
                <a:ea typeface="Verdana" panose="020B0604030504040204" pitchFamily="34" charset="0"/>
                <a:cs typeface="Verdana" panose="020B0604030504040204" pitchFamily="34" charset="0"/>
              </a:rPr>
              <a:t>Wat kan ik?</a:t>
            </a:r>
          </a:p>
          <a:p>
            <a:pPr>
              <a:buFont typeface="Wingdings" panose="05000000000000000000" pitchFamily="2" charset="2"/>
              <a:buChar char="ü"/>
            </a:pPr>
            <a:r>
              <a:rPr lang="nl-NL" i="1" dirty="0">
                <a:latin typeface="Verdana" panose="020B0604030504040204" pitchFamily="34" charset="0"/>
                <a:ea typeface="Verdana" panose="020B0604030504040204" pitchFamily="34" charset="0"/>
                <a:cs typeface="Verdana" panose="020B0604030504040204" pitchFamily="34" charset="0"/>
              </a:rPr>
              <a:t>Wat vind ik leuk?</a:t>
            </a:r>
          </a:p>
          <a:p>
            <a:pPr>
              <a:buFont typeface="Wingdings" panose="05000000000000000000" pitchFamily="2" charset="2"/>
              <a:buChar char="ü"/>
            </a:pPr>
            <a:r>
              <a:rPr lang="nl-NL" i="1" dirty="0">
                <a:latin typeface="Verdana" panose="020B0604030504040204" pitchFamily="34" charset="0"/>
                <a:ea typeface="Verdana" panose="020B0604030504040204" pitchFamily="34" charset="0"/>
                <a:cs typeface="Verdana" panose="020B0604030504040204" pitchFamily="34" charset="0"/>
              </a:rPr>
              <a:t>Wat vind ik belangrijk?</a:t>
            </a:r>
          </a:p>
          <a:p>
            <a:pPr>
              <a:buFont typeface="Wingdings" panose="05000000000000000000" pitchFamily="2" charset="2"/>
              <a:buChar char="ü"/>
            </a:pPr>
            <a:r>
              <a:rPr lang="nl-NL" i="1" dirty="0">
                <a:latin typeface="Verdana" panose="020B0604030504040204" pitchFamily="34" charset="0"/>
                <a:ea typeface="Verdana" panose="020B0604030504040204" pitchFamily="34" charset="0"/>
                <a:cs typeface="Verdana" panose="020B0604030504040204" pitchFamily="34" charset="0"/>
              </a:rPr>
              <a:t>Wat wil ik er mee?</a:t>
            </a:r>
          </a:p>
          <a:p>
            <a:pPr>
              <a:buFont typeface="Wingdings" panose="05000000000000000000" pitchFamily="2" charset="2"/>
              <a:buChar char="ü"/>
            </a:pPr>
            <a:r>
              <a:rPr lang="nl-NL" i="1" dirty="0">
                <a:latin typeface="Verdana" panose="020B0604030504040204" pitchFamily="34" charset="0"/>
                <a:ea typeface="Verdana" panose="020B0604030504040204" pitchFamily="34" charset="0"/>
                <a:cs typeface="Verdana" panose="020B0604030504040204" pitchFamily="34" charset="0"/>
              </a:rPr>
              <a:t>Waar kan ik uit kiezen?</a:t>
            </a:r>
          </a:p>
        </p:txBody>
      </p:sp>
      <p:sp>
        <p:nvSpPr>
          <p:cNvPr id="9" name="Afgeronde rechthoek 8"/>
          <p:cNvSpPr/>
          <p:nvPr/>
        </p:nvSpPr>
        <p:spPr>
          <a:xfrm>
            <a:off x="741221" y="778401"/>
            <a:ext cx="8749144" cy="612934"/>
          </a:xfrm>
          <a:prstGeom prst="roundRect">
            <a:avLst/>
          </a:prstGeom>
          <a:solidFill>
            <a:schemeClr val="accent3">
              <a:lumMod val="40000"/>
              <a:lumOff val="60000"/>
            </a:schemeClr>
          </a:solidFill>
        </p:spPr>
        <p:txBody>
          <a:bodyPr wrap="square">
            <a:spAutoFit/>
          </a:bodyPr>
          <a:lstStyle/>
          <a:p>
            <a:r>
              <a:rPr lang="nl-NL" sz="3000" i="1" dirty="0">
                <a:latin typeface="Verdana" panose="020B0604030504040204" pitchFamily="34" charset="0"/>
                <a:ea typeface="Verdana" panose="020B0604030504040204" pitchFamily="34" charset="0"/>
                <a:cs typeface="Verdana" panose="020B0604030504040204" pitchFamily="34" charset="0"/>
              </a:rPr>
              <a:t>Wat speelt mee bij je keuze?</a:t>
            </a:r>
          </a:p>
        </p:txBody>
      </p:sp>
      <p:sp>
        <p:nvSpPr>
          <p:cNvPr id="10" name="Tijdelijke aanduiding voor inhoud 2"/>
          <p:cNvSpPr txBox="1">
            <a:spLocks/>
          </p:cNvSpPr>
          <p:nvPr/>
        </p:nvSpPr>
        <p:spPr>
          <a:xfrm>
            <a:off x="5961595" y="1689909"/>
            <a:ext cx="3622972" cy="3104154"/>
          </a:xfrm>
          <a:prstGeom prst="roundRect">
            <a:avLst/>
          </a:prstGeom>
          <a:solidFill>
            <a:schemeClr val="accent2">
              <a:lumMod val="20000"/>
              <a:lumOff val="80000"/>
            </a:schemeClr>
          </a:solidFill>
        </p:spPr>
        <p:txBody>
          <a:bodyPr anchor="t"/>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Courier New" panose="02070309020205020404" pitchFamily="49" charset="0"/>
              <a:buChar char="o"/>
            </a:pPr>
            <a:r>
              <a:rPr lang="nl-NL" sz="2400" dirty="0">
                <a:latin typeface="Verdana" panose="020B0604030504040204" pitchFamily="34" charset="0"/>
                <a:ea typeface="Verdana" panose="020B0604030504040204" pitchFamily="34" charset="0"/>
                <a:cs typeface="Verdana" panose="020B0604030504040204" pitchFamily="34" charset="0"/>
              </a:rPr>
              <a:t>Persoonlijkheid</a:t>
            </a:r>
          </a:p>
          <a:p>
            <a:pPr>
              <a:buFont typeface="Courier New" panose="02070309020205020404" pitchFamily="49" charset="0"/>
              <a:buChar char="o"/>
            </a:pPr>
            <a:r>
              <a:rPr lang="nl-NL" sz="2400" dirty="0">
                <a:latin typeface="Verdana" panose="020B0604030504040204" pitchFamily="34" charset="0"/>
                <a:ea typeface="Verdana" panose="020B0604030504040204" pitchFamily="34" charset="0"/>
                <a:cs typeface="Verdana" panose="020B0604030504040204" pitchFamily="34" charset="0"/>
              </a:rPr>
              <a:t>Vaardigheden</a:t>
            </a:r>
          </a:p>
          <a:p>
            <a:pPr>
              <a:buFont typeface="Courier New" panose="02070309020205020404" pitchFamily="49" charset="0"/>
              <a:buChar char="o"/>
            </a:pPr>
            <a:r>
              <a:rPr lang="nl-NL" sz="2400" dirty="0">
                <a:latin typeface="Verdana" panose="020B0604030504040204" pitchFamily="34" charset="0"/>
                <a:ea typeface="Verdana" panose="020B0604030504040204" pitchFamily="34" charset="0"/>
                <a:cs typeface="Verdana" panose="020B0604030504040204" pitchFamily="34" charset="0"/>
              </a:rPr>
              <a:t>Interesses</a:t>
            </a:r>
          </a:p>
          <a:p>
            <a:pPr>
              <a:buFont typeface="Courier New" panose="02070309020205020404" pitchFamily="49" charset="0"/>
              <a:buChar char="o"/>
            </a:pPr>
            <a:r>
              <a:rPr lang="nl-NL" sz="2400" dirty="0">
                <a:latin typeface="Verdana" panose="020B0604030504040204" pitchFamily="34" charset="0"/>
                <a:ea typeface="Verdana" panose="020B0604030504040204" pitchFamily="34" charset="0"/>
                <a:cs typeface="Verdana" panose="020B0604030504040204" pitchFamily="34" charset="0"/>
              </a:rPr>
              <a:t>Waarden</a:t>
            </a:r>
          </a:p>
          <a:p>
            <a:pPr>
              <a:buFont typeface="Courier New" panose="02070309020205020404" pitchFamily="49" charset="0"/>
              <a:buChar char="o"/>
            </a:pPr>
            <a:r>
              <a:rPr lang="nl-NL" sz="2400" dirty="0">
                <a:latin typeface="Verdana" panose="020B0604030504040204" pitchFamily="34" charset="0"/>
                <a:ea typeface="Verdana" panose="020B0604030504040204" pitchFamily="34" charset="0"/>
                <a:cs typeface="Verdana" panose="020B0604030504040204" pitchFamily="34" charset="0"/>
              </a:rPr>
              <a:t>Ambities</a:t>
            </a:r>
          </a:p>
          <a:p>
            <a:pPr>
              <a:buFont typeface="Courier New" panose="02070309020205020404" pitchFamily="49" charset="0"/>
              <a:buChar char="o"/>
            </a:pPr>
            <a:r>
              <a:rPr lang="nl-NL" sz="2400" dirty="0">
                <a:latin typeface="Verdana" panose="020B0604030504040204" pitchFamily="34" charset="0"/>
                <a:ea typeface="Verdana" panose="020B0604030504040204" pitchFamily="34" charset="0"/>
                <a:cs typeface="Verdana" panose="020B0604030504040204" pitchFamily="34" charset="0"/>
              </a:rPr>
              <a:t>Opties</a:t>
            </a:r>
          </a:p>
        </p:txBody>
      </p:sp>
      <p:sp>
        <p:nvSpPr>
          <p:cNvPr id="11" name="Rechthoek 10"/>
          <p:cNvSpPr/>
          <p:nvPr/>
        </p:nvSpPr>
        <p:spPr>
          <a:xfrm rot="21147545">
            <a:off x="6813728" y="5463159"/>
            <a:ext cx="4603440" cy="646331"/>
          </a:xfrm>
          <a:prstGeom prst="rect">
            <a:avLst/>
          </a:prstGeom>
        </p:spPr>
        <p:txBody>
          <a:bodyPr wrap="none">
            <a:spAutoFit/>
          </a:bodyPr>
          <a:lstStyle/>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Invloed van ouders op de studiekeuze</a:t>
            </a:r>
          </a:p>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HBO 70%  Universiteit 55%</a:t>
            </a:r>
          </a:p>
        </p:txBody>
      </p:sp>
      <p:pic>
        <p:nvPicPr>
          <p:cNvPr id="2050" name="Picture 2" descr="Afbeeldingsresultaat voor way icon"/>
          <p:cNvPicPr>
            <a:picLocks noChangeAspect="1" noChangeArrowheads="1"/>
          </p:cNvPicPr>
          <p:nvPr/>
        </p:nvPicPr>
        <p:blipFill>
          <a:blip r:embed="rId4" cstate="hqprint">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5249357" y="2383597"/>
            <a:ext cx="557213" cy="78870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Gerelateerde afbeelding"/>
          <p:cNvPicPr>
            <a:picLocks noChangeAspect="1" noChangeArrowheads="1"/>
          </p:cNvPicPr>
          <p:nvPr/>
        </p:nvPicPr>
        <p:blipFill rotWithShape="1">
          <a:blip r:embed="rId5">
            <a:extLst>
              <a:ext uri="{28A0092B-C50C-407E-A947-70E740481C1C}">
                <a14:useLocalDpi xmlns:a14="http://schemas.microsoft.com/office/drawing/2010/main" val="0"/>
              </a:ext>
            </a:extLst>
          </a:blip>
          <a:srcRect l="48430"/>
          <a:stretch/>
        </p:blipFill>
        <p:spPr bwMode="auto">
          <a:xfrm>
            <a:off x="8757190" y="1686711"/>
            <a:ext cx="982402" cy="2552699"/>
          </a:xfrm>
          <a:prstGeom prst="rect">
            <a:avLst/>
          </a:prstGeom>
          <a:noFill/>
          <a:extLst>
            <a:ext uri="{909E8E84-426E-40DD-AFC4-6F175D3DCCD1}">
              <a14:hiddenFill xmlns:a14="http://schemas.microsoft.com/office/drawing/2010/main">
                <a:solidFill>
                  <a:srgbClr val="FFFFFF"/>
                </a:solidFill>
              </a14:hiddenFill>
            </a:ext>
          </a:extLst>
        </p:spPr>
      </p:pic>
      <p:sp>
        <p:nvSpPr>
          <p:cNvPr id="14" name="Tijdelijke aanduiding voor inhoud 2"/>
          <p:cNvSpPr txBox="1">
            <a:spLocks/>
          </p:cNvSpPr>
          <p:nvPr/>
        </p:nvSpPr>
        <p:spPr>
          <a:xfrm>
            <a:off x="9739592" y="2668071"/>
            <a:ext cx="1992775" cy="504228"/>
          </a:xfrm>
          <a:prstGeom prst="roundRect">
            <a:avLst/>
          </a:prstGeom>
          <a:solidFill>
            <a:schemeClr val="accent2">
              <a:lumMod val="20000"/>
              <a:lumOff val="80000"/>
            </a:schemeClr>
          </a:solidFill>
        </p:spPr>
        <p:txBody>
          <a:bodyPr anchor="t"/>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2400" dirty="0">
                <a:latin typeface="Verdana" panose="020B0604030504040204" pitchFamily="34" charset="0"/>
                <a:ea typeface="Verdana" panose="020B0604030504040204" pitchFamily="34" charset="0"/>
                <a:cs typeface="Verdana" panose="020B0604030504040204" pitchFamily="34" charset="0"/>
              </a:rPr>
              <a:t>= coaching</a:t>
            </a:r>
          </a:p>
        </p:txBody>
      </p:sp>
    </p:spTree>
    <p:extLst>
      <p:ext uri="{BB962C8B-B14F-4D97-AF65-F5344CB8AC3E}">
        <p14:creationId xmlns:p14="http://schemas.microsoft.com/office/powerpoint/2010/main" val="3090226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97A6CE6D-33B1-4AFE-820E-DDCE603F6A8E}"/>
              </a:ext>
            </a:extLst>
          </p:cNvPr>
          <p:cNvPicPr>
            <a:picLocks noChangeAspect="1"/>
          </p:cNvPicPr>
          <p:nvPr/>
        </p:nvPicPr>
        <p:blipFill>
          <a:blip r:embed="rId2"/>
          <a:stretch>
            <a:fillRect/>
          </a:stretch>
        </p:blipFill>
        <p:spPr>
          <a:xfrm>
            <a:off x="-60963" y="4537984"/>
            <a:ext cx="12252960" cy="4377470"/>
          </a:xfrm>
          <a:prstGeom prst="rect">
            <a:avLst/>
          </a:prstGeom>
          <a:noFill/>
          <a:ln cap="flat">
            <a:noFill/>
          </a:ln>
        </p:spPr>
      </p:pic>
      <p:pic>
        <p:nvPicPr>
          <p:cNvPr id="3" name="Afbeelding 5">
            <a:extLst>
              <a:ext uri="{FF2B5EF4-FFF2-40B4-BE49-F238E27FC236}">
                <a16:creationId xmlns:a16="http://schemas.microsoft.com/office/drawing/2014/main" id="{A47492B8-2DF9-441B-AE0C-4D69A60BF82A}"/>
              </a:ext>
            </a:extLst>
          </p:cNvPr>
          <p:cNvPicPr>
            <a:picLocks noChangeAspect="1"/>
          </p:cNvPicPr>
          <p:nvPr/>
        </p:nvPicPr>
        <p:blipFill>
          <a:blip r:embed="rId3"/>
          <a:stretch>
            <a:fillRect/>
          </a:stretch>
        </p:blipFill>
        <p:spPr>
          <a:xfrm>
            <a:off x="10017791" y="101772"/>
            <a:ext cx="1938217" cy="974549"/>
          </a:xfrm>
          <a:prstGeom prst="rect">
            <a:avLst/>
          </a:prstGeom>
          <a:noFill/>
          <a:ln cap="flat">
            <a:noFill/>
          </a:ln>
        </p:spPr>
      </p:pic>
      <p:sp>
        <p:nvSpPr>
          <p:cNvPr id="4" name="Tekstvak 1">
            <a:extLst>
              <a:ext uri="{FF2B5EF4-FFF2-40B4-BE49-F238E27FC236}">
                <a16:creationId xmlns:a16="http://schemas.microsoft.com/office/drawing/2014/main" id="{3ABB3BF7-4FB4-40D4-801A-38059EE06480}"/>
              </a:ext>
            </a:extLst>
          </p:cNvPr>
          <p:cNvSpPr txBox="1"/>
          <p:nvPr/>
        </p:nvSpPr>
        <p:spPr>
          <a:xfrm>
            <a:off x="5148337" y="3545723"/>
            <a:ext cx="1828800" cy="182880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p:txBody>
      </p:sp>
      <p:sp>
        <p:nvSpPr>
          <p:cNvPr id="5" name="Tijdelijke aanduiding voor inhoud 2"/>
          <p:cNvSpPr txBox="1">
            <a:spLocks/>
          </p:cNvSpPr>
          <p:nvPr/>
        </p:nvSpPr>
        <p:spPr>
          <a:xfrm>
            <a:off x="685802" y="1047542"/>
            <a:ext cx="4966853" cy="3981658"/>
          </a:xfrm>
          <a:prstGeom prst="roundRect">
            <a:avLst/>
          </a:prstGeom>
          <a:solidFill>
            <a:schemeClr val="accent5">
              <a:lumMod val="20000"/>
              <a:lumOff val="80000"/>
            </a:schemeClr>
          </a:solidFill>
        </p:spPr>
        <p:txBody>
          <a:bodyPr anchor="t"/>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2600" i="1" dirty="0">
                <a:latin typeface="Verdana" panose="020B0604030504040204" pitchFamily="34" charset="0"/>
                <a:ea typeface="Verdana" panose="020B0604030504040204" pitchFamily="34" charset="0"/>
                <a:cs typeface="Verdana" panose="020B0604030504040204" pitchFamily="34" charset="0"/>
              </a:rPr>
              <a:t> 	</a:t>
            </a:r>
            <a:r>
              <a:rPr lang="nl-NL" sz="2600" b="1" i="1" dirty="0">
                <a:latin typeface="Verdana" panose="020B0604030504040204" pitchFamily="34" charset="0"/>
                <a:ea typeface="Verdana" panose="020B0604030504040204" pitchFamily="34" charset="0"/>
                <a:cs typeface="Verdana" panose="020B0604030504040204" pitchFamily="34" charset="0"/>
              </a:rPr>
              <a:t>Havo</a:t>
            </a:r>
            <a:br>
              <a:rPr lang="nl-NL" sz="2600" i="1" dirty="0">
                <a:latin typeface="Verdana" panose="020B0604030504040204" pitchFamily="34" charset="0"/>
                <a:ea typeface="Verdana" panose="020B0604030504040204" pitchFamily="34" charset="0"/>
                <a:cs typeface="Verdana" panose="020B0604030504040204" pitchFamily="34" charset="0"/>
              </a:rPr>
            </a:br>
            <a:endParaRPr lang="nl-NL" sz="2600" i="1" dirty="0">
              <a:latin typeface="Verdana" panose="020B0604030504040204" pitchFamily="34" charset="0"/>
              <a:ea typeface="Verdana" panose="020B0604030504040204" pitchFamily="34" charset="0"/>
              <a:cs typeface="Verdana" panose="020B0604030504040204" pitchFamily="34" charset="0"/>
            </a:endParaRPr>
          </a:p>
          <a:p>
            <a:pPr>
              <a:buFont typeface="Courier New" panose="02070309020205020404" pitchFamily="49" charset="0"/>
              <a:buChar char="o"/>
            </a:pPr>
            <a:r>
              <a:rPr lang="nl-NL" sz="2600" i="1" dirty="0">
                <a:latin typeface="Verdana" panose="020B0604030504040204" pitchFamily="34" charset="0"/>
                <a:ea typeface="Verdana" panose="020B0604030504040204" pitchFamily="34" charset="0"/>
                <a:cs typeface="Verdana" panose="020B0604030504040204" pitchFamily="34" charset="0"/>
              </a:rPr>
              <a:t> bovenbouw 2 jaar</a:t>
            </a:r>
          </a:p>
          <a:p>
            <a:pPr>
              <a:buFont typeface="Courier New" panose="02070309020205020404" pitchFamily="49" charset="0"/>
              <a:buChar char="o"/>
            </a:pPr>
            <a:r>
              <a:rPr lang="nl-NL" sz="2600" i="1" dirty="0">
                <a:latin typeface="Verdana" panose="020B0604030504040204" pitchFamily="34" charset="0"/>
                <a:ea typeface="Verdana" panose="020B0604030504040204" pitchFamily="34" charset="0"/>
                <a:cs typeface="Verdana" panose="020B0604030504040204" pitchFamily="34" charset="0"/>
              </a:rPr>
              <a:t> examen in jaar 5</a:t>
            </a:r>
          </a:p>
          <a:p>
            <a:pPr>
              <a:buFont typeface="Courier New" panose="02070309020205020404" pitchFamily="49" charset="0"/>
              <a:buChar char="o"/>
            </a:pPr>
            <a:r>
              <a:rPr lang="nl-NL" sz="2600" i="1" dirty="0">
                <a:latin typeface="Verdana" panose="020B0604030504040204" pitchFamily="34" charset="0"/>
                <a:ea typeface="Verdana" panose="020B0604030504040204" pitchFamily="34" charset="0"/>
                <a:cs typeface="Verdana" panose="020B0604030504040204" pitchFamily="34" charset="0"/>
              </a:rPr>
              <a:t> 7 examenvakken</a:t>
            </a:r>
          </a:p>
          <a:p>
            <a:pPr>
              <a:buFont typeface="Courier New" panose="02070309020205020404" pitchFamily="49" charset="0"/>
              <a:buChar char="o"/>
            </a:pPr>
            <a:r>
              <a:rPr lang="nl-NL" sz="2600" i="1" dirty="0">
                <a:latin typeface="Verdana" panose="020B0604030504040204" pitchFamily="34" charset="0"/>
                <a:ea typeface="Verdana" panose="020B0604030504040204" pitchFamily="34" charset="0"/>
                <a:cs typeface="Verdana" panose="020B0604030504040204" pitchFamily="34" charset="0"/>
              </a:rPr>
              <a:t> vanuit havo 4 naar MBO</a:t>
            </a:r>
          </a:p>
          <a:p>
            <a:pPr>
              <a:buFont typeface="Courier New" panose="02070309020205020404" pitchFamily="49" charset="0"/>
              <a:buChar char="o"/>
            </a:pPr>
            <a:r>
              <a:rPr lang="nl-NL" sz="2600" i="1" dirty="0">
                <a:latin typeface="Verdana" panose="020B0604030504040204" pitchFamily="34" charset="0"/>
                <a:ea typeface="Verdana" panose="020B0604030504040204" pitchFamily="34" charset="0"/>
                <a:cs typeface="Verdana" panose="020B0604030504040204" pitchFamily="34" charset="0"/>
              </a:rPr>
              <a:t> met havo diploma naar MBO, HBO of VWO </a:t>
            </a:r>
          </a:p>
        </p:txBody>
      </p:sp>
      <p:sp>
        <p:nvSpPr>
          <p:cNvPr id="11" name="Rechthoek 10"/>
          <p:cNvSpPr/>
          <p:nvPr/>
        </p:nvSpPr>
        <p:spPr>
          <a:xfrm rot="21147545">
            <a:off x="5531229" y="5447016"/>
            <a:ext cx="6410088" cy="646331"/>
          </a:xfrm>
          <a:prstGeom prst="rect">
            <a:avLst/>
          </a:prstGeom>
        </p:spPr>
        <p:txBody>
          <a:bodyPr wrap="none">
            <a:spAutoFit/>
          </a:bodyPr>
          <a:lstStyle/>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Havo leerlingen die door willen stromen naar het vwo</a:t>
            </a:r>
          </a:p>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kiezen 8 vakken (inclusief wiskunde en een 2</a:t>
            </a:r>
            <a:r>
              <a:rPr lang="nl-NL" baseline="30000" dirty="0">
                <a:solidFill>
                  <a:schemeClr val="bg1"/>
                </a:solidFill>
                <a:latin typeface="Verdana" panose="020B0604030504040204" pitchFamily="34" charset="0"/>
                <a:ea typeface="Verdana" panose="020B0604030504040204" pitchFamily="34" charset="0"/>
                <a:cs typeface="Verdana" panose="020B0604030504040204" pitchFamily="34" charset="0"/>
              </a:rPr>
              <a:t>e</a:t>
            </a: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 MVT)</a:t>
            </a:r>
          </a:p>
        </p:txBody>
      </p:sp>
      <p:sp>
        <p:nvSpPr>
          <p:cNvPr id="12" name="Tijdelijke aanduiding voor inhoud 2"/>
          <p:cNvSpPr txBox="1">
            <a:spLocks/>
          </p:cNvSpPr>
          <p:nvPr/>
        </p:nvSpPr>
        <p:spPr>
          <a:xfrm>
            <a:off x="5895103" y="1047542"/>
            <a:ext cx="4832038" cy="3981658"/>
          </a:xfrm>
          <a:prstGeom prst="roundRect">
            <a:avLst/>
          </a:prstGeom>
          <a:solidFill>
            <a:schemeClr val="accent3">
              <a:lumMod val="40000"/>
              <a:lumOff val="60000"/>
            </a:schemeClr>
          </a:solidFill>
        </p:spPr>
        <p:txBody>
          <a:bodyPr anchor="t"/>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2600" i="1" dirty="0">
                <a:latin typeface="Verdana" panose="020B0604030504040204" pitchFamily="34" charset="0"/>
                <a:ea typeface="Verdana" panose="020B0604030504040204" pitchFamily="34" charset="0"/>
                <a:cs typeface="Verdana" panose="020B0604030504040204" pitchFamily="34" charset="0"/>
              </a:rPr>
              <a:t> 	</a:t>
            </a:r>
            <a:r>
              <a:rPr lang="nl-NL" sz="2600" b="1" i="1" dirty="0">
                <a:latin typeface="Verdana" panose="020B0604030504040204" pitchFamily="34" charset="0"/>
                <a:ea typeface="Verdana" panose="020B0604030504040204" pitchFamily="34" charset="0"/>
                <a:cs typeface="Verdana" panose="020B0604030504040204" pitchFamily="34" charset="0"/>
              </a:rPr>
              <a:t>Vwo</a:t>
            </a:r>
            <a:br>
              <a:rPr lang="nl-NL" sz="2600" i="1" dirty="0">
                <a:latin typeface="Verdana" panose="020B0604030504040204" pitchFamily="34" charset="0"/>
                <a:ea typeface="Verdana" panose="020B0604030504040204" pitchFamily="34" charset="0"/>
                <a:cs typeface="Verdana" panose="020B0604030504040204" pitchFamily="34" charset="0"/>
              </a:rPr>
            </a:br>
            <a:endParaRPr lang="nl-NL" sz="2600" i="1" dirty="0">
              <a:latin typeface="Verdana" panose="020B0604030504040204" pitchFamily="34" charset="0"/>
              <a:ea typeface="Verdana" panose="020B0604030504040204" pitchFamily="34" charset="0"/>
              <a:cs typeface="Verdana" panose="020B0604030504040204" pitchFamily="34" charset="0"/>
            </a:endParaRPr>
          </a:p>
          <a:p>
            <a:pPr>
              <a:buFont typeface="Courier New" panose="02070309020205020404" pitchFamily="49" charset="0"/>
              <a:buChar char="o"/>
            </a:pPr>
            <a:r>
              <a:rPr lang="nl-NL" sz="2600" i="1" dirty="0">
                <a:latin typeface="Verdana" panose="020B0604030504040204" pitchFamily="34" charset="0"/>
                <a:ea typeface="Verdana" panose="020B0604030504040204" pitchFamily="34" charset="0"/>
                <a:cs typeface="Verdana" panose="020B0604030504040204" pitchFamily="34" charset="0"/>
              </a:rPr>
              <a:t> bovenbouw 3 jaar</a:t>
            </a:r>
          </a:p>
          <a:p>
            <a:pPr>
              <a:buFont typeface="Courier New" panose="02070309020205020404" pitchFamily="49" charset="0"/>
              <a:buChar char="o"/>
            </a:pPr>
            <a:r>
              <a:rPr lang="nl-NL" sz="2600" i="1" dirty="0">
                <a:latin typeface="Verdana" panose="020B0604030504040204" pitchFamily="34" charset="0"/>
                <a:ea typeface="Verdana" panose="020B0604030504040204" pitchFamily="34" charset="0"/>
                <a:cs typeface="Verdana" panose="020B0604030504040204" pitchFamily="34" charset="0"/>
              </a:rPr>
              <a:t> examen in jaar 6</a:t>
            </a:r>
          </a:p>
          <a:p>
            <a:pPr>
              <a:buFont typeface="Courier New" panose="02070309020205020404" pitchFamily="49" charset="0"/>
              <a:buChar char="o"/>
            </a:pPr>
            <a:r>
              <a:rPr lang="nl-NL" sz="2600" i="1" dirty="0">
                <a:latin typeface="Verdana" panose="020B0604030504040204" pitchFamily="34" charset="0"/>
                <a:ea typeface="Verdana" panose="020B0604030504040204" pitchFamily="34" charset="0"/>
                <a:cs typeface="Verdana" panose="020B0604030504040204" pitchFamily="34" charset="0"/>
              </a:rPr>
              <a:t> 8 examenvakken</a:t>
            </a:r>
          </a:p>
          <a:p>
            <a:pPr>
              <a:buFont typeface="Courier New" panose="02070309020205020404" pitchFamily="49" charset="0"/>
              <a:buChar char="o"/>
            </a:pPr>
            <a:r>
              <a:rPr lang="nl-NL" sz="2600" i="1" dirty="0">
                <a:latin typeface="Verdana" panose="020B0604030504040204" pitchFamily="34" charset="0"/>
                <a:ea typeface="Verdana" panose="020B0604030504040204" pitchFamily="34" charset="0"/>
                <a:cs typeface="Verdana" panose="020B0604030504040204" pitchFamily="34" charset="0"/>
              </a:rPr>
              <a:t> vanuit vwo 4 naar MBO</a:t>
            </a:r>
          </a:p>
          <a:p>
            <a:pPr>
              <a:buFont typeface="Courier New" panose="02070309020205020404" pitchFamily="49" charset="0"/>
              <a:buChar char="o"/>
            </a:pPr>
            <a:r>
              <a:rPr lang="nl-NL" sz="2600" i="1" dirty="0">
                <a:latin typeface="Verdana" panose="020B0604030504040204" pitchFamily="34" charset="0"/>
                <a:ea typeface="Verdana" panose="020B0604030504040204" pitchFamily="34" charset="0"/>
                <a:cs typeface="Verdana" panose="020B0604030504040204" pitchFamily="34" charset="0"/>
              </a:rPr>
              <a:t> met vwo diploma naar HBO of Universiteit</a:t>
            </a:r>
          </a:p>
        </p:txBody>
      </p:sp>
      <p:pic>
        <p:nvPicPr>
          <p:cNvPr id="1026" name="Picture 2" descr="Afbeeldingsresultaat voor apples and oranges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3911" y="1219192"/>
            <a:ext cx="1559935" cy="903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05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AA813DF8-4377-4807-ACA9-8549990ABF89}"/>
              </a:ext>
            </a:extLst>
          </p:cNvPr>
          <p:cNvPicPr>
            <a:picLocks noChangeAspect="1"/>
          </p:cNvPicPr>
          <p:nvPr/>
        </p:nvPicPr>
        <p:blipFill>
          <a:blip r:embed="rId2"/>
          <a:stretch>
            <a:fillRect/>
          </a:stretch>
        </p:blipFill>
        <p:spPr>
          <a:xfrm>
            <a:off x="-60963" y="4537984"/>
            <a:ext cx="12252960" cy="4377470"/>
          </a:xfrm>
          <a:prstGeom prst="rect">
            <a:avLst/>
          </a:prstGeom>
          <a:noFill/>
          <a:ln cap="flat">
            <a:noFill/>
          </a:ln>
        </p:spPr>
      </p:pic>
      <p:pic>
        <p:nvPicPr>
          <p:cNvPr id="3" name="Afbeelding 5">
            <a:extLst>
              <a:ext uri="{FF2B5EF4-FFF2-40B4-BE49-F238E27FC236}">
                <a16:creationId xmlns:a16="http://schemas.microsoft.com/office/drawing/2014/main" id="{79231FD0-5A7E-43A6-A96E-44EE5F00FC29}"/>
              </a:ext>
            </a:extLst>
          </p:cNvPr>
          <p:cNvPicPr>
            <a:picLocks noChangeAspect="1"/>
          </p:cNvPicPr>
          <p:nvPr/>
        </p:nvPicPr>
        <p:blipFill>
          <a:blip r:embed="rId3"/>
          <a:stretch>
            <a:fillRect/>
          </a:stretch>
        </p:blipFill>
        <p:spPr>
          <a:xfrm>
            <a:off x="10017791" y="101772"/>
            <a:ext cx="1938217" cy="974549"/>
          </a:xfrm>
          <a:prstGeom prst="rect">
            <a:avLst/>
          </a:prstGeom>
          <a:noFill/>
          <a:ln cap="flat">
            <a:noFill/>
          </a:ln>
        </p:spPr>
      </p:pic>
      <p:sp>
        <p:nvSpPr>
          <p:cNvPr id="5" name="Tekstvak 4">
            <a:extLst>
              <a:ext uri="{FF2B5EF4-FFF2-40B4-BE49-F238E27FC236}">
                <a16:creationId xmlns:a16="http://schemas.microsoft.com/office/drawing/2014/main" id="{9C031A95-AEBA-BA41-8A94-BE1127B41B4D}"/>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6" name="Tekstvak 5">
            <a:extLst>
              <a:ext uri="{FF2B5EF4-FFF2-40B4-BE49-F238E27FC236}">
                <a16:creationId xmlns:a16="http://schemas.microsoft.com/office/drawing/2014/main" id="{ADB1FAC6-F67B-714F-85C8-69F30D0F1147}"/>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7" name="Tekstvak 6">
            <a:extLst>
              <a:ext uri="{FF2B5EF4-FFF2-40B4-BE49-F238E27FC236}">
                <a16:creationId xmlns:a16="http://schemas.microsoft.com/office/drawing/2014/main" id="{09783E2B-7CAF-F24C-BC5B-0229D0E1812E}"/>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9" name="Afgeronde rechthoek 8"/>
          <p:cNvSpPr/>
          <p:nvPr/>
        </p:nvSpPr>
        <p:spPr>
          <a:xfrm>
            <a:off x="685801" y="778401"/>
            <a:ext cx="8679872" cy="612934"/>
          </a:xfrm>
          <a:prstGeom prst="roundRect">
            <a:avLst/>
          </a:prstGeom>
          <a:solidFill>
            <a:schemeClr val="accent3">
              <a:lumMod val="40000"/>
              <a:lumOff val="60000"/>
            </a:schemeClr>
          </a:solidFill>
        </p:spPr>
        <p:txBody>
          <a:bodyPr wrap="square">
            <a:spAutoFit/>
          </a:bodyPr>
          <a:lstStyle/>
          <a:p>
            <a:r>
              <a:rPr lang="nl-NL" sz="3000" i="1" dirty="0">
                <a:latin typeface="Verdana" panose="020B0604030504040204" pitchFamily="34" charset="0"/>
                <a:ea typeface="Verdana" panose="020B0604030504040204" pitchFamily="34" charset="0"/>
                <a:cs typeface="Verdana" panose="020B0604030504040204" pitchFamily="34" charset="0"/>
              </a:rPr>
              <a:t>Profielopbouw</a:t>
            </a:r>
          </a:p>
        </p:txBody>
      </p:sp>
      <p:sp>
        <p:nvSpPr>
          <p:cNvPr id="10" name="Afgeronde rechthoek 9"/>
          <p:cNvSpPr/>
          <p:nvPr/>
        </p:nvSpPr>
        <p:spPr>
          <a:xfrm>
            <a:off x="685801" y="1698086"/>
            <a:ext cx="8679872" cy="510778"/>
          </a:xfrm>
          <a:prstGeom prst="roundRect">
            <a:avLst/>
          </a:prstGeom>
          <a:solidFill>
            <a:schemeClr val="accent4">
              <a:lumMod val="60000"/>
              <a:lumOff val="40000"/>
            </a:schemeClr>
          </a:solidFill>
        </p:spPr>
        <p:txBody>
          <a:bodyPr wrap="square">
            <a:spAutoFit/>
          </a:bodyPr>
          <a:lstStyle/>
          <a:p>
            <a:r>
              <a:rPr lang="nl-NL" sz="2400" i="1" dirty="0">
                <a:latin typeface="Verdana" panose="020B0604030504040204" pitchFamily="34" charset="0"/>
                <a:ea typeface="Verdana" panose="020B0604030504040204" pitchFamily="34" charset="0"/>
                <a:cs typeface="Verdana" panose="020B0604030504040204" pitchFamily="34" charset="0"/>
              </a:rPr>
              <a:t>Gemeenschappelijk deel – verplicht voor iedereen</a:t>
            </a:r>
          </a:p>
        </p:txBody>
      </p:sp>
      <p:sp>
        <p:nvSpPr>
          <p:cNvPr id="11" name="Afgeronde rechthoek 10"/>
          <p:cNvSpPr/>
          <p:nvPr/>
        </p:nvSpPr>
        <p:spPr>
          <a:xfrm>
            <a:off x="685801" y="2453882"/>
            <a:ext cx="8679872" cy="510778"/>
          </a:xfrm>
          <a:prstGeom prst="roundRect">
            <a:avLst/>
          </a:prstGeom>
          <a:solidFill>
            <a:schemeClr val="accent6">
              <a:lumMod val="60000"/>
              <a:lumOff val="40000"/>
            </a:schemeClr>
          </a:solidFill>
        </p:spPr>
        <p:txBody>
          <a:bodyPr wrap="square">
            <a:spAutoFit/>
          </a:bodyPr>
          <a:lstStyle/>
          <a:p>
            <a:r>
              <a:rPr lang="nl-NL" sz="2400" i="1" dirty="0">
                <a:latin typeface="Verdana" panose="020B0604030504040204" pitchFamily="34" charset="0"/>
                <a:ea typeface="Verdana" panose="020B0604030504040204" pitchFamily="34" charset="0"/>
                <a:cs typeface="Verdana" panose="020B0604030504040204" pitchFamily="34" charset="0"/>
              </a:rPr>
              <a:t>Profieldeel – profielvakken en profielkeuzevakken</a:t>
            </a:r>
          </a:p>
        </p:txBody>
      </p:sp>
      <p:sp>
        <p:nvSpPr>
          <p:cNvPr id="12" name="Afgeronde rechthoek 11"/>
          <p:cNvSpPr/>
          <p:nvPr/>
        </p:nvSpPr>
        <p:spPr>
          <a:xfrm>
            <a:off x="685801" y="3209678"/>
            <a:ext cx="8679872" cy="510778"/>
          </a:xfrm>
          <a:prstGeom prst="roundRect">
            <a:avLst/>
          </a:prstGeom>
          <a:solidFill>
            <a:schemeClr val="accent1">
              <a:lumMod val="40000"/>
              <a:lumOff val="60000"/>
            </a:schemeClr>
          </a:solidFill>
        </p:spPr>
        <p:txBody>
          <a:bodyPr wrap="square">
            <a:spAutoFit/>
          </a:bodyPr>
          <a:lstStyle/>
          <a:p>
            <a:r>
              <a:rPr lang="nl-NL" sz="2400" i="1" dirty="0">
                <a:latin typeface="Verdana" panose="020B0604030504040204" pitchFamily="34" charset="0"/>
                <a:ea typeface="Verdana" panose="020B0604030504040204" pitchFamily="34" charset="0"/>
                <a:cs typeface="Verdana" panose="020B0604030504040204" pitchFamily="34" charset="0"/>
              </a:rPr>
              <a:t>Vrije deel – keuze uit 1 vak dat niet in het profiel zit</a:t>
            </a:r>
          </a:p>
        </p:txBody>
      </p:sp>
      <p:pic>
        <p:nvPicPr>
          <p:cNvPr id="13" name="Picture 2" descr="Gerelateerde afbeelding"/>
          <p:cNvPicPr>
            <a:picLocks noChangeAspect="1" noChangeArrowheads="1"/>
          </p:cNvPicPr>
          <p:nvPr/>
        </p:nvPicPr>
        <p:blipFill>
          <a:blip r:embed="rId4"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776296" y="1711981"/>
            <a:ext cx="482988" cy="4829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Gerelateerde afbeelding"/>
          <p:cNvPicPr>
            <a:picLocks noChangeAspect="1" noChangeArrowheads="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776296" y="2493321"/>
            <a:ext cx="482988" cy="51917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Gerelateerde afbeelding"/>
          <p:cNvPicPr>
            <a:picLocks noChangeAspect="1" noChangeArrowheads="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776296" y="3186285"/>
            <a:ext cx="482988" cy="5191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AA813DF8-4377-4807-ACA9-8549990ABF89}"/>
              </a:ext>
            </a:extLst>
          </p:cNvPr>
          <p:cNvPicPr>
            <a:picLocks noChangeAspect="1"/>
          </p:cNvPicPr>
          <p:nvPr/>
        </p:nvPicPr>
        <p:blipFill>
          <a:blip r:embed="rId2"/>
          <a:stretch>
            <a:fillRect/>
          </a:stretch>
        </p:blipFill>
        <p:spPr>
          <a:xfrm>
            <a:off x="-60963" y="4537984"/>
            <a:ext cx="12252960" cy="4377470"/>
          </a:xfrm>
          <a:prstGeom prst="rect">
            <a:avLst/>
          </a:prstGeom>
          <a:noFill/>
          <a:ln cap="flat">
            <a:noFill/>
          </a:ln>
        </p:spPr>
      </p:pic>
      <p:pic>
        <p:nvPicPr>
          <p:cNvPr id="3" name="Afbeelding 5">
            <a:extLst>
              <a:ext uri="{FF2B5EF4-FFF2-40B4-BE49-F238E27FC236}">
                <a16:creationId xmlns:a16="http://schemas.microsoft.com/office/drawing/2014/main" id="{79231FD0-5A7E-43A6-A96E-44EE5F00FC29}"/>
              </a:ext>
            </a:extLst>
          </p:cNvPr>
          <p:cNvPicPr>
            <a:picLocks noChangeAspect="1"/>
          </p:cNvPicPr>
          <p:nvPr/>
        </p:nvPicPr>
        <p:blipFill>
          <a:blip r:embed="rId3"/>
          <a:stretch>
            <a:fillRect/>
          </a:stretch>
        </p:blipFill>
        <p:spPr>
          <a:xfrm>
            <a:off x="10017791" y="101772"/>
            <a:ext cx="1938217" cy="974549"/>
          </a:xfrm>
          <a:prstGeom prst="rect">
            <a:avLst/>
          </a:prstGeom>
          <a:noFill/>
          <a:ln cap="flat">
            <a:noFill/>
          </a:ln>
        </p:spPr>
      </p:pic>
      <p:sp>
        <p:nvSpPr>
          <p:cNvPr id="5" name="Tekstvak 4">
            <a:extLst>
              <a:ext uri="{FF2B5EF4-FFF2-40B4-BE49-F238E27FC236}">
                <a16:creationId xmlns:a16="http://schemas.microsoft.com/office/drawing/2014/main" id="{9C031A95-AEBA-BA41-8A94-BE1127B41B4D}"/>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6" name="Tekstvak 5">
            <a:extLst>
              <a:ext uri="{FF2B5EF4-FFF2-40B4-BE49-F238E27FC236}">
                <a16:creationId xmlns:a16="http://schemas.microsoft.com/office/drawing/2014/main" id="{ADB1FAC6-F67B-714F-85C8-69F30D0F1147}"/>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7" name="Tekstvak 6">
            <a:extLst>
              <a:ext uri="{FF2B5EF4-FFF2-40B4-BE49-F238E27FC236}">
                <a16:creationId xmlns:a16="http://schemas.microsoft.com/office/drawing/2014/main" id="{09783E2B-7CAF-F24C-BC5B-0229D0E1812E}"/>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8" name="Tekstvak 7">
            <a:extLst>
              <a:ext uri="{FF2B5EF4-FFF2-40B4-BE49-F238E27FC236}">
                <a16:creationId xmlns:a16="http://schemas.microsoft.com/office/drawing/2014/main" id="{3464C5C9-3412-B34B-9470-74F7DD38560E}"/>
              </a:ext>
            </a:extLst>
          </p:cNvPr>
          <p:cNvSpPr txBox="1"/>
          <p:nvPr/>
        </p:nvSpPr>
        <p:spPr>
          <a:xfrm>
            <a:off x="5148337" y="3545719"/>
            <a:ext cx="4869453" cy="1828800"/>
          </a:xfrm>
          <a:prstGeom prst="rect">
            <a:avLst/>
          </a:prstGeom>
          <a:noFill/>
        </p:spPr>
        <p:txBody>
          <a:bodyPr wrap="square" rtlCol="0">
            <a:spAutoFit/>
          </a:bodyPr>
          <a:lstStyle/>
          <a:p>
            <a:pPr algn="l"/>
            <a:endParaRPr lang="nl-NL" dirty="0"/>
          </a:p>
        </p:txBody>
      </p:sp>
      <p:sp>
        <p:nvSpPr>
          <p:cNvPr id="9" name="Afgeronde rechthoek 8"/>
          <p:cNvSpPr/>
          <p:nvPr/>
        </p:nvSpPr>
        <p:spPr>
          <a:xfrm>
            <a:off x="685801" y="778401"/>
            <a:ext cx="8679872" cy="510778"/>
          </a:xfrm>
          <a:prstGeom prst="roundRect">
            <a:avLst/>
          </a:prstGeom>
          <a:solidFill>
            <a:schemeClr val="accent3">
              <a:lumMod val="40000"/>
              <a:lumOff val="60000"/>
            </a:schemeClr>
          </a:solidFill>
        </p:spPr>
        <p:txBody>
          <a:bodyPr wrap="square">
            <a:spAutoFit/>
          </a:bodyPr>
          <a:lstStyle/>
          <a:p>
            <a:r>
              <a:rPr lang="nl-NL" sz="2400" i="1" dirty="0">
                <a:latin typeface="Verdana" panose="020B0604030504040204" pitchFamily="34" charset="0"/>
                <a:ea typeface="Verdana" panose="020B0604030504040204" pitchFamily="34" charset="0"/>
                <a:cs typeface="Verdana" panose="020B0604030504040204" pitchFamily="34" charset="0"/>
              </a:rPr>
              <a:t>Gemeenschappelijk deel – verplicht </a:t>
            </a:r>
          </a:p>
        </p:txBody>
      </p:sp>
      <p:sp>
        <p:nvSpPr>
          <p:cNvPr id="10" name="Afgeronde rechthoek 9"/>
          <p:cNvSpPr/>
          <p:nvPr/>
        </p:nvSpPr>
        <p:spPr>
          <a:xfrm>
            <a:off x="685801" y="1456592"/>
            <a:ext cx="8679872" cy="3779758"/>
          </a:xfrm>
          <a:prstGeom prst="roundRect">
            <a:avLst/>
          </a:prstGeom>
          <a:solidFill>
            <a:schemeClr val="accent4">
              <a:lumMod val="60000"/>
              <a:lumOff val="40000"/>
            </a:schemeClr>
          </a:solidFill>
        </p:spPr>
        <p:txBody>
          <a:bodyPr wrap="square">
            <a:spAutoFit/>
          </a:bodyPr>
          <a:lstStyle/>
          <a:p>
            <a:pPr marL="342900" indent="-342900">
              <a:buFont typeface="Courier New" panose="02070309020205020404" pitchFamily="49" charset="0"/>
              <a:buChar char="o"/>
            </a:pPr>
            <a:r>
              <a:rPr lang="nl-NL" sz="2400" i="1" dirty="0">
                <a:latin typeface="Verdana" panose="020B0604030504040204" pitchFamily="34" charset="0"/>
                <a:ea typeface="Verdana" panose="020B0604030504040204" pitchFamily="34" charset="0"/>
                <a:cs typeface="Verdana" panose="020B0604030504040204" pitchFamily="34" charset="0"/>
              </a:rPr>
              <a:t>Nederlands</a:t>
            </a:r>
          </a:p>
          <a:p>
            <a:pPr marL="342900" indent="-342900">
              <a:buFont typeface="Courier New" panose="02070309020205020404" pitchFamily="49" charset="0"/>
              <a:buChar char="o"/>
            </a:pPr>
            <a:r>
              <a:rPr lang="nl-NL" sz="2400" i="1" dirty="0">
                <a:latin typeface="Verdana" panose="020B0604030504040204" pitchFamily="34" charset="0"/>
                <a:ea typeface="Verdana" panose="020B0604030504040204" pitchFamily="34" charset="0"/>
                <a:cs typeface="Verdana" panose="020B0604030504040204" pitchFamily="34" charset="0"/>
              </a:rPr>
              <a:t>Engels</a:t>
            </a:r>
          </a:p>
          <a:p>
            <a:pPr marL="342900" indent="-342900">
              <a:buFont typeface="Courier New" panose="02070309020205020404" pitchFamily="49" charset="0"/>
              <a:buChar char="o"/>
            </a:pPr>
            <a:r>
              <a:rPr lang="nl-NL" sz="2400" i="1" dirty="0">
                <a:latin typeface="Verdana" panose="020B0604030504040204" pitchFamily="34" charset="0"/>
                <a:ea typeface="Verdana" panose="020B0604030504040204" pitchFamily="34" charset="0"/>
                <a:cs typeface="Verdana" panose="020B0604030504040204" pitchFamily="34" charset="0"/>
              </a:rPr>
              <a:t>Lichamelijke Opvoeding</a:t>
            </a:r>
          </a:p>
          <a:p>
            <a:pPr marL="342900" indent="-342900">
              <a:buFont typeface="Courier New" panose="02070309020205020404" pitchFamily="49" charset="0"/>
              <a:buChar char="o"/>
            </a:pPr>
            <a:r>
              <a:rPr lang="nl-NL" sz="2400" i="1" dirty="0">
                <a:latin typeface="Verdana" panose="020B0604030504040204" pitchFamily="34" charset="0"/>
                <a:ea typeface="Verdana" panose="020B0604030504040204" pitchFamily="34" charset="0"/>
                <a:cs typeface="Verdana" panose="020B0604030504040204" pitchFamily="34" charset="0"/>
              </a:rPr>
              <a:t>Maatschappijleer</a:t>
            </a:r>
          </a:p>
          <a:p>
            <a:pPr marL="342900" indent="-342900">
              <a:buFont typeface="Courier New" panose="02070309020205020404" pitchFamily="49" charset="0"/>
              <a:buChar char="o"/>
            </a:pPr>
            <a:r>
              <a:rPr lang="nl-NL" sz="2400" i="1" dirty="0">
                <a:latin typeface="Verdana" panose="020B0604030504040204" pitchFamily="34" charset="0"/>
                <a:ea typeface="Verdana" panose="020B0604030504040204" pitchFamily="34" charset="0"/>
                <a:cs typeface="Verdana" panose="020B0604030504040204" pitchFamily="34" charset="0"/>
              </a:rPr>
              <a:t>Culturele Kunstzinnige Vorming    = </a:t>
            </a:r>
            <a:r>
              <a:rPr lang="nl-NL" i="1" dirty="0">
                <a:latin typeface="Verdana" panose="020B0604030504040204" pitchFamily="34" charset="0"/>
                <a:ea typeface="Verdana" panose="020B0604030504040204" pitchFamily="34" charset="0"/>
                <a:cs typeface="Verdana" panose="020B0604030504040204" pitchFamily="34" charset="0"/>
              </a:rPr>
              <a:t>combinatiecijfer </a:t>
            </a:r>
          </a:p>
          <a:p>
            <a:pPr marL="342900" indent="-342900">
              <a:buFont typeface="Courier New" panose="02070309020205020404" pitchFamily="49" charset="0"/>
              <a:buChar char="o"/>
            </a:pPr>
            <a:r>
              <a:rPr lang="nl-NL" sz="2400" i="1" dirty="0">
                <a:latin typeface="Verdana" panose="020B0604030504040204" pitchFamily="34" charset="0"/>
                <a:ea typeface="Verdana" panose="020B0604030504040204" pitchFamily="34" charset="0"/>
                <a:cs typeface="Verdana" panose="020B0604030504040204" pitchFamily="34" charset="0"/>
              </a:rPr>
              <a:t>Profielwerkstuk				 </a:t>
            </a:r>
            <a:r>
              <a:rPr lang="nl-NL" i="1" dirty="0">
                <a:latin typeface="Verdana" panose="020B0604030504040204" pitchFamily="34" charset="0"/>
                <a:ea typeface="Verdana" panose="020B0604030504040204" pitchFamily="34" charset="0"/>
                <a:cs typeface="Verdana" panose="020B0604030504040204" pitchFamily="34" charset="0"/>
              </a:rPr>
              <a:t>    (cijfer op eindlijst)</a:t>
            </a:r>
          </a:p>
          <a:p>
            <a:r>
              <a:rPr lang="nl-NL" sz="2400" dirty="0">
                <a:latin typeface="Verdana" panose="020B0604030504040204" pitchFamily="34" charset="0"/>
                <a:ea typeface="Verdana" panose="020B0604030504040204" pitchFamily="34" charset="0"/>
                <a:cs typeface="Verdana" panose="020B0604030504040204" pitchFamily="34" charset="0"/>
              </a:rPr>
              <a:t> </a:t>
            </a:r>
            <a:r>
              <a:rPr lang="nl-NL" sz="2400" b="1" dirty="0">
                <a:latin typeface="Verdana" panose="020B0604030504040204" pitchFamily="34" charset="0"/>
                <a:ea typeface="Verdana" panose="020B0604030504040204" pitchFamily="34" charset="0"/>
                <a:cs typeface="Verdana" panose="020B0604030504040204" pitchFamily="34" charset="0"/>
              </a:rPr>
              <a:t>+ voor vwo </a:t>
            </a:r>
          </a:p>
          <a:p>
            <a:pPr marL="342900" indent="-342900">
              <a:buFont typeface="Courier New" panose="02070309020205020404" pitchFamily="49" charset="0"/>
              <a:buChar char="o"/>
            </a:pPr>
            <a:r>
              <a:rPr lang="nl-NL" sz="2400" i="1" dirty="0">
                <a:latin typeface="Verdana" panose="020B0604030504040204" pitchFamily="34" charset="0"/>
                <a:ea typeface="Verdana" panose="020B0604030504040204" pitchFamily="34" charset="0"/>
                <a:cs typeface="Verdana" panose="020B0604030504040204" pitchFamily="34" charset="0"/>
              </a:rPr>
              <a:t>Wiskunde A of B</a:t>
            </a:r>
          </a:p>
          <a:p>
            <a:pPr marL="342900" indent="-342900">
              <a:buFont typeface="Courier New" panose="02070309020205020404" pitchFamily="49" charset="0"/>
              <a:buChar char="o"/>
            </a:pPr>
            <a:r>
              <a:rPr lang="nl-NL" sz="2400" i="1" dirty="0">
                <a:latin typeface="Verdana" panose="020B0604030504040204" pitchFamily="34" charset="0"/>
                <a:ea typeface="Verdana" panose="020B0604030504040204" pitchFamily="34" charset="0"/>
                <a:cs typeface="Verdana" panose="020B0604030504040204" pitchFamily="34" charset="0"/>
              </a:rPr>
              <a:t>2</a:t>
            </a:r>
            <a:r>
              <a:rPr lang="nl-NL" sz="2400" i="1" baseline="30000" dirty="0">
                <a:latin typeface="Verdana" panose="020B0604030504040204" pitchFamily="34" charset="0"/>
                <a:ea typeface="Verdana" panose="020B0604030504040204" pitchFamily="34" charset="0"/>
                <a:cs typeface="Verdana" panose="020B0604030504040204" pitchFamily="34" charset="0"/>
              </a:rPr>
              <a:t>e</a:t>
            </a:r>
            <a:r>
              <a:rPr lang="nl-NL" sz="2400" i="1" dirty="0">
                <a:latin typeface="Verdana" panose="020B0604030504040204" pitchFamily="34" charset="0"/>
                <a:ea typeface="Verdana" panose="020B0604030504040204" pitchFamily="34" charset="0"/>
                <a:cs typeface="Verdana" panose="020B0604030504040204" pitchFamily="34" charset="0"/>
              </a:rPr>
              <a:t> Moderne Vreemde Taal</a:t>
            </a:r>
          </a:p>
        </p:txBody>
      </p:sp>
      <p:pic>
        <p:nvPicPr>
          <p:cNvPr id="13" name="Picture 2" descr="Gerelateerde afbeelding"/>
          <p:cNvPicPr>
            <a:picLocks noChangeAspect="1" noChangeArrowheads="1"/>
          </p:cNvPicPr>
          <p:nvPr/>
        </p:nvPicPr>
        <p:blipFill>
          <a:blip r:embed="rId4"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38715" y="565345"/>
            <a:ext cx="1487449" cy="1487449"/>
          </a:xfrm>
          <a:prstGeom prst="rect">
            <a:avLst/>
          </a:prstGeom>
          <a:noFill/>
          <a:extLst>
            <a:ext uri="{909E8E84-426E-40DD-AFC4-6F175D3DCCD1}">
              <a14:hiddenFill xmlns:a14="http://schemas.microsoft.com/office/drawing/2010/main">
                <a:solidFill>
                  <a:srgbClr val="FFFFFF"/>
                </a:solidFill>
              </a14:hiddenFill>
            </a:ext>
          </a:extLst>
        </p:spPr>
      </p:pic>
      <p:sp>
        <p:nvSpPr>
          <p:cNvPr id="16" name="Rechthoek 15"/>
          <p:cNvSpPr/>
          <p:nvPr/>
        </p:nvSpPr>
        <p:spPr>
          <a:xfrm rot="21147545">
            <a:off x="6519471" y="5334558"/>
            <a:ext cx="5219699" cy="1200329"/>
          </a:xfrm>
          <a:prstGeom prst="rect">
            <a:avLst/>
          </a:prstGeom>
        </p:spPr>
        <p:txBody>
          <a:bodyPr wrap="none">
            <a:spAutoFit/>
          </a:bodyPr>
          <a:lstStyle/>
          <a:p>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Bij vwo is ontheffing 2</a:t>
            </a:r>
            <a:r>
              <a:rPr lang="nl-NL" baseline="30000" dirty="0">
                <a:solidFill>
                  <a:schemeClr val="bg1"/>
                </a:solidFill>
                <a:latin typeface="Verdana" panose="020B0604030504040204" pitchFamily="34" charset="0"/>
                <a:ea typeface="Verdana" panose="020B0604030504040204" pitchFamily="34" charset="0"/>
                <a:cs typeface="Verdana" panose="020B0604030504040204" pitchFamily="34" charset="0"/>
              </a:rPr>
              <a:t>e</a:t>
            </a: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 MVT mogelijk bij:</a:t>
            </a:r>
            <a:b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 Andere moedertaal dan Nederlands/ Fries</a:t>
            </a:r>
          </a:p>
          <a:p>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 Bij keuze voor het NT of NG profiel </a:t>
            </a:r>
          </a:p>
          <a:p>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 - Dyslexie/ stoornis betrekking op taal</a:t>
            </a:r>
          </a:p>
        </p:txBody>
      </p:sp>
      <p:pic>
        <p:nvPicPr>
          <p:cNvPr id="8194" name="Picture 2" descr="Gerelateerde afbeelding"/>
          <p:cNvPicPr>
            <a:picLocks noChangeAspect="1" noChangeArrowheads="1"/>
          </p:cNvPicPr>
          <p:nvPr/>
        </p:nvPicPr>
        <p:blipFill rotWithShape="1">
          <a:blip r:embed="rId5">
            <a:extLst>
              <a:ext uri="{28A0092B-C50C-407E-A947-70E740481C1C}">
                <a14:useLocalDpi xmlns:a14="http://schemas.microsoft.com/office/drawing/2010/main" val="0"/>
              </a:ext>
            </a:extLst>
          </a:blip>
          <a:srcRect l="48430"/>
          <a:stretch/>
        </p:blipFill>
        <p:spPr bwMode="auto">
          <a:xfrm>
            <a:off x="5829594" y="2664192"/>
            <a:ext cx="982402" cy="1450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134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AA813DF8-4377-4807-ACA9-8549990ABF89}"/>
              </a:ext>
            </a:extLst>
          </p:cNvPr>
          <p:cNvPicPr>
            <a:picLocks noChangeAspect="1"/>
          </p:cNvPicPr>
          <p:nvPr/>
        </p:nvPicPr>
        <p:blipFill>
          <a:blip r:embed="rId2"/>
          <a:stretch>
            <a:fillRect/>
          </a:stretch>
        </p:blipFill>
        <p:spPr>
          <a:xfrm>
            <a:off x="-60963" y="4537984"/>
            <a:ext cx="12252960" cy="4377470"/>
          </a:xfrm>
          <a:prstGeom prst="rect">
            <a:avLst/>
          </a:prstGeom>
          <a:noFill/>
          <a:ln cap="flat">
            <a:noFill/>
          </a:ln>
        </p:spPr>
      </p:pic>
      <p:pic>
        <p:nvPicPr>
          <p:cNvPr id="3" name="Afbeelding 5">
            <a:extLst>
              <a:ext uri="{FF2B5EF4-FFF2-40B4-BE49-F238E27FC236}">
                <a16:creationId xmlns:a16="http://schemas.microsoft.com/office/drawing/2014/main" id="{79231FD0-5A7E-43A6-A96E-44EE5F00FC29}"/>
              </a:ext>
            </a:extLst>
          </p:cNvPr>
          <p:cNvPicPr>
            <a:picLocks noChangeAspect="1"/>
          </p:cNvPicPr>
          <p:nvPr/>
        </p:nvPicPr>
        <p:blipFill>
          <a:blip r:embed="rId3"/>
          <a:stretch>
            <a:fillRect/>
          </a:stretch>
        </p:blipFill>
        <p:spPr>
          <a:xfrm>
            <a:off x="10017791" y="101772"/>
            <a:ext cx="1938217" cy="974549"/>
          </a:xfrm>
          <a:prstGeom prst="rect">
            <a:avLst/>
          </a:prstGeom>
          <a:noFill/>
          <a:ln cap="flat">
            <a:noFill/>
          </a:ln>
        </p:spPr>
      </p:pic>
      <p:sp>
        <p:nvSpPr>
          <p:cNvPr id="5" name="Tekstvak 4">
            <a:extLst>
              <a:ext uri="{FF2B5EF4-FFF2-40B4-BE49-F238E27FC236}">
                <a16:creationId xmlns:a16="http://schemas.microsoft.com/office/drawing/2014/main" id="{9C031A95-AEBA-BA41-8A94-BE1127B41B4D}"/>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6" name="Tekstvak 5">
            <a:extLst>
              <a:ext uri="{FF2B5EF4-FFF2-40B4-BE49-F238E27FC236}">
                <a16:creationId xmlns:a16="http://schemas.microsoft.com/office/drawing/2014/main" id="{ADB1FAC6-F67B-714F-85C8-69F30D0F1147}"/>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7" name="Tekstvak 6">
            <a:extLst>
              <a:ext uri="{FF2B5EF4-FFF2-40B4-BE49-F238E27FC236}">
                <a16:creationId xmlns:a16="http://schemas.microsoft.com/office/drawing/2014/main" id="{09783E2B-7CAF-F24C-BC5B-0229D0E1812E}"/>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8" name="Tekstvak 7">
            <a:extLst>
              <a:ext uri="{FF2B5EF4-FFF2-40B4-BE49-F238E27FC236}">
                <a16:creationId xmlns:a16="http://schemas.microsoft.com/office/drawing/2014/main" id="{3464C5C9-3412-B34B-9470-74F7DD38560E}"/>
              </a:ext>
            </a:extLst>
          </p:cNvPr>
          <p:cNvSpPr txBox="1"/>
          <p:nvPr/>
        </p:nvSpPr>
        <p:spPr>
          <a:xfrm>
            <a:off x="5148337" y="3545719"/>
            <a:ext cx="4869453" cy="1828800"/>
          </a:xfrm>
          <a:prstGeom prst="rect">
            <a:avLst/>
          </a:prstGeom>
          <a:noFill/>
        </p:spPr>
        <p:txBody>
          <a:bodyPr wrap="square" rtlCol="0">
            <a:spAutoFit/>
          </a:bodyPr>
          <a:lstStyle/>
          <a:p>
            <a:pPr algn="l"/>
            <a:endParaRPr lang="nl-NL" dirty="0"/>
          </a:p>
        </p:txBody>
      </p:sp>
      <p:sp>
        <p:nvSpPr>
          <p:cNvPr id="9" name="Afgeronde rechthoek 8"/>
          <p:cNvSpPr/>
          <p:nvPr/>
        </p:nvSpPr>
        <p:spPr>
          <a:xfrm>
            <a:off x="685801" y="778401"/>
            <a:ext cx="8679872" cy="510778"/>
          </a:xfrm>
          <a:prstGeom prst="roundRect">
            <a:avLst/>
          </a:prstGeom>
          <a:solidFill>
            <a:schemeClr val="accent3">
              <a:lumMod val="40000"/>
              <a:lumOff val="60000"/>
            </a:schemeClr>
          </a:solidFill>
        </p:spPr>
        <p:txBody>
          <a:bodyPr wrap="square">
            <a:spAutoFit/>
          </a:bodyPr>
          <a:lstStyle/>
          <a:p>
            <a:r>
              <a:rPr lang="nl-NL" sz="2400" i="1" dirty="0">
                <a:latin typeface="Verdana" panose="020B0604030504040204" pitchFamily="34" charset="0"/>
                <a:ea typeface="Verdana" panose="020B0604030504040204" pitchFamily="34" charset="0"/>
                <a:cs typeface="Verdana" panose="020B0604030504040204" pitchFamily="34" charset="0"/>
              </a:rPr>
              <a:t>Gemeenschappelijk deel – verplicht </a:t>
            </a:r>
          </a:p>
        </p:txBody>
      </p:sp>
      <p:sp>
        <p:nvSpPr>
          <p:cNvPr id="10" name="Afgeronde rechthoek 9"/>
          <p:cNvSpPr/>
          <p:nvPr/>
        </p:nvSpPr>
        <p:spPr>
          <a:xfrm>
            <a:off x="685801" y="1456592"/>
            <a:ext cx="8679872" cy="3779758"/>
          </a:xfrm>
          <a:prstGeom prst="roundRect">
            <a:avLst/>
          </a:prstGeom>
          <a:solidFill>
            <a:schemeClr val="accent4">
              <a:lumMod val="60000"/>
              <a:lumOff val="40000"/>
            </a:schemeClr>
          </a:solidFill>
        </p:spPr>
        <p:txBody>
          <a:bodyPr wrap="square">
            <a:spAutoFit/>
          </a:bodyPr>
          <a:lstStyle/>
          <a:p>
            <a:br>
              <a:rPr lang="nl-NL" sz="2400" i="1" dirty="0">
                <a:latin typeface="Verdana" panose="020B0604030504040204" pitchFamily="34" charset="0"/>
                <a:ea typeface="Verdana" panose="020B0604030504040204" pitchFamily="34" charset="0"/>
                <a:cs typeface="Verdana" panose="020B0604030504040204" pitchFamily="34" charset="0"/>
              </a:rPr>
            </a:br>
            <a:r>
              <a:rPr lang="nl-NL" sz="2400" b="1" i="1" dirty="0">
                <a:latin typeface="Verdana" panose="020B0604030504040204" pitchFamily="34" charset="0"/>
                <a:ea typeface="Verdana" panose="020B0604030504040204" pitchFamily="34" charset="0"/>
                <a:cs typeface="Verdana" panose="020B0604030504040204" pitchFamily="34" charset="0"/>
              </a:rPr>
              <a:t>Rekenen</a:t>
            </a:r>
          </a:p>
          <a:p>
            <a:pPr marL="342900" indent="-342900">
              <a:buFont typeface="Courier New" panose="02070309020205020404" pitchFamily="49" charset="0"/>
              <a:buChar char="o"/>
            </a:pPr>
            <a:r>
              <a:rPr lang="nl-NL" sz="2400" i="1" dirty="0">
                <a:latin typeface="Verdana" panose="020B0604030504040204" pitchFamily="34" charset="0"/>
                <a:ea typeface="Verdana" panose="020B0604030504040204" pitchFamily="34" charset="0"/>
                <a:cs typeface="Verdana" panose="020B0604030504040204" pitchFamily="34" charset="0"/>
              </a:rPr>
              <a:t>Vanaf 2019-2020 vervalt de centrale rekentoets</a:t>
            </a:r>
          </a:p>
          <a:p>
            <a:pPr marL="342900" indent="-342900">
              <a:buFont typeface="Courier New" panose="02070309020205020404" pitchFamily="49" charset="0"/>
              <a:buChar char="o"/>
            </a:pPr>
            <a:r>
              <a:rPr lang="nl-NL" sz="2400" i="1" dirty="0">
                <a:latin typeface="Verdana" panose="020B0604030504040204" pitchFamily="34" charset="0"/>
                <a:ea typeface="Verdana" panose="020B0604030504040204" pitchFamily="34" charset="0"/>
                <a:cs typeface="Verdana" panose="020B0604030504040204" pitchFamily="34" charset="0"/>
              </a:rPr>
              <a:t>Vanaf 2021-2022 invoer Schoolexamen rekenen</a:t>
            </a:r>
          </a:p>
          <a:p>
            <a:pPr marL="342900" indent="-342900">
              <a:buFont typeface="Courier New" panose="02070309020205020404" pitchFamily="49" charset="0"/>
              <a:buChar char="o"/>
            </a:pPr>
            <a:r>
              <a:rPr lang="nl-NL" sz="2400" i="1" dirty="0">
                <a:latin typeface="Verdana" panose="020B0604030504040204" pitchFamily="34" charset="0"/>
                <a:ea typeface="Verdana" panose="020B0604030504040204" pitchFamily="34" charset="0"/>
                <a:cs typeface="Verdana" panose="020B0604030504040204" pitchFamily="34" charset="0"/>
              </a:rPr>
              <a:t>Alleen verplicht voor leerlingen </a:t>
            </a:r>
            <a:r>
              <a:rPr lang="nl-NL" sz="2400" i="1" u="sng" dirty="0">
                <a:latin typeface="Verdana" panose="020B0604030504040204" pitchFamily="34" charset="0"/>
                <a:ea typeface="Verdana" panose="020B0604030504040204" pitchFamily="34" charset="0"/>
                <a:cs typeface="Verdana" panose="020B0604030504040204" pitchFamily="34" charset="0"/>
              </a:rPr>
              <a:t>zonder</a:t>
            </a:r>
            <a:r>
              <a:rPr lang="nl-NL" sz="2400" i="1" dirty="0">
                <a:latin typeface="Verdana" panose="020B0604030504040204" pitchFamily="34" charset="0"/>
                <a:ea typeface="Verdana" panose="020B0604030504040204" pitchFamily="34" charset="0"/>
                <a:cs typeface="Verdana" panose="020B0604030504040204" pitchFamily="34" charset="0"/>
              </a:rPr>
              <a:t> wiskunde</a:t>
            </a:r>
          </a:p>
          <a:p>
            <a:pPr marL="342900" indent="-342900">
              <a:buFont typeface="Courier New" panose="02070309020205020404" pitchFamily="49" charset="0"/>
              <a:buChar char="o"/>
            </a:pPr>
            <a:r>
              <a:rPr lang="nl-NL" sz="2400" i="1" dirty="0">
                <a:latin typeface="Verdana" panose="020B0604030504040204" pitchFamily="34" charset="0"/>
                <a:ea typeface="Verdana" panose="020B0604030504040204" pitchFamily="34" charset="0"/>
                <a:cs typeface="Verdana" panose="020B0604030504040204" pitchFamily="34" charset="0"/>
              </a:rPr>
              <a:t>School geeft zelf vorm aan PTA en rekenonderwijs</a:t>
            </a:r>
          </a:p>
          <a:p>
            <a:pPr marL="342900" indent="-342900">
              <a:buFont typeface="Courier New" panose="02070309020205020404" pitchFamily="49" charset="0"/>
              <a:buChar char="o"/>
            </a:pPr>
            <a:r>
              <a:rPr lang="nl-NL" sz="2400" i="1" dirty="0">
                <a:latin typeface="Verdana" panose="020B0604030504040204" pitchFamily="34" charset="0"/>
                <a:ea typeface="Verdana" panose="020B0604030504040204" pitchFamily="34" charset="0"/>
                <a:cs typeface="Verdana" panose="020B0604030504040204" pitchFamily="34" charset="0"/>
              </a:rPr>
              <a:t>Komt geen cijfer van op de examenlijst</a:t>
            </a:r>
          </a:p>
          <a:p>
            <a:pPr marL="342900" indent="-342900">
              <a:buFont typeface="Courier New" panose="02070309020205020404" pitchFamily="49" charset="0"/>
              <a:buChar char="o"/>
            </a:pPr>
            <a:endParaRPr lang="nl-NL" sz="2400" i="1"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Courier New" panose="02070309020205020404" pitchFamily="49" charset="0"/>
              <a:buChar char="o"/>
            </a:pPr>
            <a:endParaRPr lang="nl-NL" sz="2400" i="1" dirty="0">
              <a:latin typeface="Verdana" panose="020B0604030504040204" pitchFamily="34" charset="0"/>
              <a:ea typeface="Verdana" panose="020B0604030504040204" pitchFamily="34" charset="0"/>
              <a:cs typeface="Verdana" panose="020B0604030504040204" pitchFamily="34" charset="0"/>
            </a:endParaRPr>
          </a:p>
        </p:txBody>
      </p:sp>
      <p:pic>
        <p:nvPicPr>
          <p:cNvPr id="13" name="Picture 2" descr="Gerelateerde afbeelding"/>
          <p:cNvPicPr>
            <a:picLocks noChangeAspect="1" noChangeArrowheads="1"/>
          </p:cNvPicPr>
          <p:nvPr/>
        </p:nvPicPr>
        <p:blipFill>
          <a:blip r:embed="rId4"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38715" y="565345"/>
            <a:ext cx="1487449" cy="1487449"/>
          </a:xfrm>
          <a:prstGeom prst="rect">
            <a:avLst/>
          </a:prstGeom>
          <a:noFill/>
          <a:extLst>
            <a:ext uri="{909E8E84-426E-40DD-AFC4-6F175D3DCCD1}">
              <a14:hiddenFill xmlns:a14="http://schemas.microsoft.com/office/drawing/2010/main">
                <a:solidFill>
                  <a:srgbClr val="FFFFFF"/>
                </a:solidFill>
              </a14:hiddenFill>
            </a:ext>
          </a:extLst>
        </p:spPr>
      </p:pic>
      <p:sp>
        <p:nvSpPr>
          <p:cNvPr id="16" name="Rechthoek 15"/>
          <p:cNvSpPr/>
          <p:nvPr/>
        </p:nvSpPr>
        <p:spPr>
          <a:xfrm rot="21147545">
            <a:off x="6431277" y="5601658"/>
            <a:ext cx="5368393" cy="369332"/>
          </a:xfrm>
          <a:prstGeom prst="rect">
            <a:avLst/>
          </a:prstGeom>
        </p:spPr>
        <p:txBody>
          <a:bodyPr wrap="none">
            <a:spAutoFit/>
          </a:bodyPr>
          <a:lstStyle/>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PTA = Programma van Toetsing en Afsluiting</a:t>
            </a:r>
          </a:p>
        </p:txBody>
      </p:sp>
    </p:spTree>
    <p:extLst>
      <p:ext uri="{BB962C8B-B14F-4D97-AF65-F5344CB8AC3E}">
        <p14:creationId xmlns:p14="http://schemas.microsoft.com/office/powerpoint/2010/main" val="761296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AA813DF8-4377-4807-ACA9-8549990ABF89}"/>
              </a:ext>
            </a:extLst>
          </p:cNvPr>
          <p:cNvPicPr>
            <a:picLocks noChangeAspect="1"/>
          </p:cNvPicPr>
          <p:nvPr/>
        </p:nvPicPr>
        <p:blipFill>
          <a:blip r:embed="rId2"/>
          <a:stretch>
            <a:fillRect/>
          </a:stretch>
        </p:blipFill>
        <p:spPr>
          <a:xfrm>
            <a:off x="-60963" y="4537984"/>
            <a:ext cx="12252960" cy="4377470"/>
          </a:xfrm>
          <a:prstGeom prst="rect">
            <a:avLst/>
          </a:prstGeom>
          <a:noFill/>
          <a:ln cap="flat">
            <a:noFill/>
          </a:ln>
        </p:spPr>
      </p:pic>
      <p:pic>
        <p:nvPicPr>
          <p:cNvPr id="3" name="Afbeelding 5">
            <a:extLst>
              <a:ext uri="{FF2B5EF4-FFF2-40B4-BE49-F238E27FC236}">
                <a16:creationId xmlns:a16="http://schemas.microsoft.com/office/drawing/2014/main" id="{79231FD0-5A7E-43A6-A96E-44EE5F00FC29}"/>
              </a:ext>
            </a:extLst>
          </p:cNvPr>
          <p:cNvPicPr>
            <a:picLocks noChangeAspect="1"/>
          </p:cNvPicPr>
          <p:nvPr/>
        </p:nvPicPr>
        <p:blipFill>
          <a:blip r:embed="rId3"/>
          <a:stretch>
            <a:fillRect/>
          </a:stretch>
        </p:blipFill>
        <p:spPr>
          <a:xfrm>
            <a:off x="10017791" y="101772"/>
            <a:ext cx="1938217" cy="974549"/>
          </a:xfrm>
          <a:prstGeom prst="rect">
            <a:avLst/>
          </a:prstGeom>
          <a:noFill/>
          <a:ln cap="flat">
            <a:noFill/>
          </a:ln>
        </p:spPr>
      </p:pic>
      <p:sp>
        <p:nvSpPr>
          <p:cNvPr id="5" name="Tekstvak 4">
            <a:extLst>
              <a:ext uri="{FF2B5EF4-FFF2-40B4-BE49-F238E27FC236}">
                <a16:creationId xmlns:a16="http://schemas.microsoft.com/office/drawing/2014/main" id="{9C031A95-AEBA-BA41-8A94-BE1127B41B4D}"/>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6" name="Tekstvak 5">
            <a:extLst>
              <a:ext uri="{FF2B5EF4-FFF2-40B4-BE49-F238E27FC236}">
                <a16:creationId xmlns:a16="http://schemas.microsoft.com/office/drawing/2014/main" id="{ADB1FAC6-F67B-714F-85C8-69F30D0F1147}"/>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7" name="Tekstvak 6">
            <a:extLst>
              <a:ext uri="{FF2B5EF4-FFF2-40B4-BE49-F238E27FC236}">
                <a16:creationId xmlns:a16="http://schemas.microsoft.com/office/drawing/2014/main" id="{09783E2B-7CAF-F24C-BC5B-0229D0E1812E}"/>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8" name="Tekstvak 7">
            <a:extLst>
              <a:ext uri="{FF2B5EF4-FFF2-40B4-BE49-F238E27FC236}">
                <a16:creationId xmlns:a16="http://schemas.microsoft.com/office/drawing/2014/main" id="{3464C5C9-3412-B34B-9470-74F7DD38560E}"/>
              </a:ext>
            </a:extLst>
          </p:cNvPr>
          <p:cNvSpPr txBox="1"/>
          <p:nvPr/>
        </p:nvSpPr>
        <p:spPr>
          <a:xfrm>
            <a:off x="5148337" y="3545719"/>
            <a:ext cx="4869453" cy="1828800"/>
          </a:xfrm>
          <a:prstGeom prst="rect">
            <a:avLst/>
          </a:prstGeom>
          <a:noFill/>
        </p:spPr>
        <p:txBody>
          <a:bodyPr wrap="square" rtlCol="0">
            <a:spAutoFit/>
          </a:bodyPr>
          <a:lstStyle/>
          <a:p>
            <a:pPr algn="l"/>
            <a:endParaRPr lang="nl-NL" dirty="0"/>
          </a:p>
        </p:txBody>
      </p:sp>
      <p:sp>
        <p:nvSpPr>
          <p:cNvPr id="9" name="Afgeronde rechthoek 8"/>
          <p:cNvSpPr/>
          <p:nvPr/>
        </p:nvSpPr>
        <p:spPr>
          <a:xfrm>
            <a:off x="685801" y="722983"/>
            <a:ext cx="8679872" cy="510778"/>
          </a:xfrm>
          <a:prstGeom prst="roundRect">
            <a:avLst/>
          </a:prstGeom>
          <a:solidFill>
            <a:schemeClr val="accent3">
              <a:lumMod val="40000"/>
              <a:lumOff val="60000"/>
            </a:schemeClr>
          </a:solidFill>
        </p:spPr>
        <p:txBody>
          <a:bodyPr wrap="square">
            <a:spAutoFit/>
          </a:bodyPr>
          <a:lstStyle/>
          <a:p>
            <a:r>
              <a:rPr lang="nl-NL" sz="2400" i="1" dirty="0">
                <a:latin typeface="Verdana" panose="020B0604030504040204" pitchFamily="34" charset="0"/>
                <a:ea typeface="Verdana" panose="020B0604030504040204" pitchFamily="34" charset="0"/>
                <a:cs typeface="Verdana" panose="020B0604030504040204" pitchFamily="34" charset="0"/>
              </a:rPr>
              <a:t>Profieldeel – keuze uit 4 profielen</a:t>
            </a:r>
          </a:p>
        </p:txBody>
      </p:sp>
      <p:sp>
        <p:nvSpPr>
          <p:cNvPr id="10" name="Afgeronde rechthoek 9"/>
          <p:cNvSpPr/>
          <p:nvPr/>
        </p:nvSpPr>
        <p:spPr>
          <a:xfrm>
            <a:off x="685801" y="1456592"/>
            <a:ext cx="8679872" cy="817245"/>
          </a:xfrm>
          <a:prstGeom prst="roundRect">
            <a:avLst/>
          </a:prstGeom>
          <a:solidFill>
            <a:schemeClr val="accent1">
              <a:lumMod val="40000"/>
              <a:lumOff val="60000"/>
            </a:schemeClr>
          </a:solidFill>
        </p:spPr>
        <p:txBody>
          <a:bodyPr wrap="square">
            <a:spAutoFit/>
          </a:bodyPr>
          <a:lstStyle/>
          <a:p>
            <a:r>
              <a:rPr lang="nl-NL" sz="2400" b="1" dirty="0">
                <a:latin typeface="Verdana" panose="020B0604030504040204" pitchFamily="34" charset="0"/>
                <a:ea typeface="Verdana" panose="020B0604030504040204" pitchFamily="34" charset="0"/>
                <a:cs typeface="Verdana" panose="020B0604030504040204" pitchFamily="34" charset="0"/>
              </a:rPr>
              <a:t>EM</a:t>
            </a:r>
            <a:r>
              <a:rPr lang="nl-NL" sz="2400" dirty="0">
                <a:latin typeface="Verdana" panose="020B0604030504040204" pitchFamily="34" charset="0"/>
                <a:ea typeface="Verdana" panose="020B0604030504040204" pitchFamily="34" charset="0"/>
                <a:cs typeface="Verdana" panose="020B0604030504040204" pitchFamily="34" charset="0"/>
              </a:rPr>
              <a:t> - Economie en Maatschappij</a:t>
            </a:r>
            <a:br>
              <a:rPr lang="nl-NL" sz="2400" dirty="0">
                <a:latin typeface="Verdana" panose="020B0604030504040204" pitchFamily="34" charset="0"/>
                <a:ea typeface="Verdana" panose="020B0604030504040204" pitchFamily="34" charset="0"/>
                <a:cs typeface="Verdana" panose="020B0604030504040204" pitchFamily="34" charset="0"/>
              </a:rPr>
            </a:br>
            <a:r>
              <a:rPr lang="nl-NL" dirty="0"/>
              <a:t>financiën, rekenen, onderzoeken, management</a:t>
            </a:r>
            <a:endParaRPr lang="nl-NL" sz="2400" dirty="0">
              <a:latin typeface="Verdana" panose="020B0604030504040204" pitchFamily="34" charset="0"/>
              <a:ea typeface="Verdana" panose="020B0604030504040204" pitchFamily="34" charset="0"/>
              <a:cs typeface="Verdana" panose="020B0604030504040204" pitchFamily="34" charset="0"/>
            </a:endParaRPr>
          </a:p>
        </p:txBody>
      </p:sp>
      <p:sp>
        <p:nvSpPr>
          <p:cNvPr id="16" name="Rechthoek 15"/>
          <p:cNvSpPr/>
          <p:nvPr/>
        </p:nvSpPr>
        <p:spPr>
          <a:xfrm rot="21147545">
            <a:off x="6618634" y="5463159"/>
            <a:ext cx="4993676" cy="646331"/>
          </a:xfrm>
          <a:prstGeom prst="rect">
            <a:avLst/>
          </a:prstGeom>
        </p:spPr>
        <p:txBody>
          <a:bodyPr wrap="none">
            <a:spAutoFit/>
          </a:bodyPr>
          <a:lstStyle/>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Welk profiel past op welke vervolgstudie?</a:t>
            </a:r>
          </a:p>
          <a:p>
            <a:pPr algn="ctr"/>
            <a:r>
              <a:rPr lang="nl-NL" dirty="0">
                <a:ln w="0">
                  <a:solidFill>
                    <a:schemeClr val="bg1"/>
                  </a:solidFill>
                </a:ln>
                <a:solidFill>
                  <a:schemeClr val="bg1"/>
                </a:solidFill>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Verdana" panose="020B0604030504040204" pitchFamily="34" charset="0"/>
                <a:hlinkClick r:id="rId4"/>
              </a:rPr>
              <a:t>Opleidingseisen HBO en WO</a:t>
            </a:r>
            <a:endParaRPr lang="nl-NL" dirty="0">
              <a:ln w="0">
                <a:solidFill>
                  <a:schemeClr val="bg1"/>
                </a:solidFill>
              </a:ln>
              <a:solidFill>
                <a:schemeClr val="bg1"/>
              </a:solidFill>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12" name="Afgeronde rechthoek 11"/>
          <p:cNvSpPr/>
          <p:nvPr/>
        </p:nvSpPr>
        <p:spPr>
          <a:xfrm>
            <a:off x="685801" y="2360848"/>
            <a:ext cx="8679872" cy="817245"/>
          </a:xfrm>
          <a:prstGeom prst="roundRect">
            <a:avLst/>
          </a:prstGeom>
          <a:solidFill>
            <a:schemeClr val="accent2">
              <a:lumMod val="40000"/>
              <a:lumOff val="60000"/>
            </a:schemeClr>
          </a:solidFill>
        </p:spPr>
        <p:txBody>
          <a:bodyPr wrap="square">
            <a:spAutoFit/>
          </a:bodyPr>
          <a:lstStyle/>
          <a:p>
            <a:r>
              <a:rPr lang="nl-NL" sz="2400" b="1" dirty="0">
                <a:latin typeface="Verdana" panose="020B0604030504040204" pitchFamily="34" charset="0"/>
                <a:ea typeface="Verdana" panose="020B0604030504040204" pitchFamily="34" charset="0"/>
                <a:cs typeface="Verdana" panose="020B0604030504040204" pitchFamily="34" charset="0"/>
              </a:rPr>
              <a:t>CM</a:t>
            </a:r>
            <a:r>
              <a:rPr lang="nl-NL" sz="2400" dirty="0">
                <a:latin typeface="Verdana" panose="020B0604030504040204" pitchFamily="34" charset="0"/>
                <a:ea typeface="Verdana" panose="020B0604030504040204" pitchFamily="34" charset="0"/>
                <a:cs typeface="Verdana" panose="020B0604030504040204" pitchFamily="34" charset="0"/>
              </a:rPr>
              <a:t> - Cultuur en Maatschappij</a:t>
            </a:r>
            <a:br>
              <a:rPr lang="nl-NL" sz="2400" dirty="0">
                <a:latin typeface="Verdana" panose="020B0604030504040204" pitchFamily="34" charset="0"/>
                <a:ea typeface="Verdana" panose="020B0604030504040204" pitchFamily="34" charset="0"/>
                <a:cs typeface="Verdana" panose="020B0604030504040204" pitchFamily="34" charset="0"/>
              </a:rPr>
            </a:br>
            <a:r>
              <a:rPr lang="nl-NL" dirty="0"/>
              <a:t>sociaal, maatschappelijk, artistiek, communicatie</a:t>
            </a:r>
            <a:endParaRPr lang="nl-NL" sz="2400" dirty="0">
              <a:latin typeface="Verdana" panose="020B0604030504040204" pitchFamily="34" charset="0"/>
              <a:ea typeface="Verdana" panose="020B0604030504040204" pitchFamily="34" charset="0"/>
              <a:cs typeface="Verdana" panose="020B0604030504040204" pitchFamily="34" charset="0"/>
            </a:endParaRPr>
          </a:p>
        </p:txBody>
      </p:sp>
      <p:sp>
        <p:nvSpPr>
          <p:cNvPr id="14" name="Afgeronde rechthoek 13"/>
          <p:cNvSpPr/>
          <p:nvPr/>
        </p:nvSpPr>
        <p:spPr>
          <a:xfrm>
            <a:off x="685801" y="3266102"/>
            <a:ext cx="8679872" cy="817245"/>
          </a:xfrm>
          <a:prstGeom prst="roundRect">
            <a:avLst/>
          </a:prstGeom>
          <a:solidFill>
            <a:schemeClr val="accent4">
              <a:lumMod val="40000"/>
              <a:lumOff val="60000"/>
            </a:schemeClr>
          </a:solidFill>
        </p:spPr>
        <p:txBody>
          <a:bodyPr wrap="square">
            <a:spAutoFit/>
          </a:bodyPr>
          <a:lstStyle/>
          <a:p>
            <a:r>
              <a:rPr lang="nl-NL" sz="2400" b="1" dirty="0">
                <a:latin typeface="Verdana" panose="020B0604030504040204" pitchFamily="34" charset="0"/>
                <a:ea typeface="Verdana" panose="020B0604030504040204" pitchFamily="34" charset="0"/>
                <a:cs typeface="Verdana" panose="020B0604030504040204" pitchFamily="34" charset="0"/>
              </a:rPr>
              <a:t>NT</a:t>
            </a:r>
            <a:r>
              <a:rPr lang="nl-NL" sz="2400" dirty="0">
                <a:latin typeface="Verdana" panose="020B0604030504040204" pitchFamily="34" charset="0"/>
                <a:ea typeface="Verdana" panose="020B0604030504040204" pitchFamily="34" charset="0"/>
                <a:cs typeface="Verdana" panose="020B0604030504040204" pitchFamily="34" charset="0"/>
              </a:rPr>
              <a:t> – Natuur en Techniek</a:t>
            </a:r>
            <a:br>
              <a:rPr lang="nl-NL" sz="2400" dirty="0">
                <a:latin typeface="Verdana" panose="020B0604030504040204" pitchFamily="34" charset="0"/>
                <a:ea typeface="Verdana" panose="020B0604030504040204" pitchFamily="34" charset="0"/>
                <a:cs typeface="Verdana" panose="020B0604030504040204" pitchFamily="34" charset="0"/>
              </a:rPr>
            </a:br>
            <a:r>
              <a:rPr lang="nl-NL" dirty="0" err="1"/>
              <a:t>techniek</a:t>
            </a:r>
            <a:r>
              <a:rPr lang="nl-NL" dirty="0"/>
              <a:t>, bouwen, ontwerpen, ICT</a:t>
            </a:r>
            <a:endParaRPr lang="nl-NL" sz="2400" dirty="0">
              <a:latin typeface="Verdana" panose="020B0604030504040204" pitchFamily="34" charset="0"/>
              <a:ea typeface="Verdana" panose="020B0604030504040204" pitchFamily="34" charset="0"/>
              <a:cs typeface="Verdana" panose="020B0604030504040204" pitchFamily="34" charset="0"/>
            </a:endParaRPr>
          </a:p>
        </p:txBody>
      </p:sp>
      <p:sp>
        <p:nvSpPr>
          <p:cNvPr id="15" name="Afgeronde rechthoek 14"/>
          <p:cNvSpPr/>
          <p:nvPr/>
        </p:nvSpPr>
        <p:spPr>
          <a:xfrm>
            <a:off x="685801" y="4190693"/>
            <a:ext cx="8679872" cy="817245"/>
          </a:xfrm>
          <a:prstGeom prst="roundRect">
            <a:avLst/>
          </a:prstGeom>
          <a:solidFill>
            <a:schemeClr val="accent6">
              <a:lumMod val="60000"/>
              <a:lumOff val="40000"/>
            </a:schemeClr>
          </a:solidFill>
        </p:spPr>
        <p:txBody>
          <a:bodyPr wrap="square">
            <a:spAutoFit/>
          </a:bodyPr>
          <a:lstStyle/>
          <a:p>
            <a:r>
              <a:rPr lang="nl-NL" sz="2400" b="1" dirty="0">
                <a:latin typeface="Verdana" panose="020B0604030504040204" pitchFamily="34" charset="0"/>
                <a:ea typeface="Verdana" panose="020B0604030504040204" pitchFamily="34" charset="0"/>
                <a:cs typeface="Verdana" panose="020B0604030504040204" pitchFamily="34" charset="0"/>
              </a:rPr>
              <a:t>NG</a:t>
            </a:r>
            <a:r>
              <a:rPr lang="nl-NL" sz="2400" dirty="0">
                <a:latin typeface="Verdana" panose="020B0604030504040204" pitchFamily="34" charset="0"/>
                <a:ea typeface="Verdana" panose="020B0604030504040204" pitchFamily="34" charset="0"/>
                <a:cs typeface="Verdana" panose="020B0604030504040204" pitchFamily="34" charset="0"/>
              </a:rPr>
              <a:t> – Natuur en Gezondheid</a:t>
            </a:r>
            <a:br>
              <a:rPr lang="nl-NL" sz="2400" dirty="0">
                <a:latin typeface="Verdana" panose="020B0604030504040204" pitchFamily="34" charset="0"/>
                <a:ea typeface="Verdana" panose="020B0604030504040204" pitchFamily="34" charset="0"/>
                <a:cs typeface="Verdana" panose="020B0604030504040204" pitchFamily="34" charset="0"/>
              </a:rPr>
            </a:br>
            <a:r>
              <a:rPr lang="nl-NL" dirty="0"/>
              <a:t>gezondheidszorg, biologie, medisch, milieu</a:t>
            </a:r>
            <a:endParaRPr lang="nl-NL" sz="2400" dirty="0">
              <a:latin typeface="Verdana" panose="020B0604030504040204" pitchFamily="34" charset="0"/>
              <a:ea typeface="Verdana" panose="020B0604030504040204" pitchFamily="34" charset="0"/>
              <a:cs typeface="Verdana" panose="020B0604030504040204" pitchFamily="34" charset="0"/>
            </a:endParaRPr>
          </a:p>
        </p:txBody>
      </p:sp>
      <p:pic>
        <p:nvPicPr>
          <p:cNvPr id="17" name="Picture 4" descr="Gerelateerde afbeelding"/>
          <p:cNvPicPr>
            <a:picLocks noChangeAspect="1" noChangeArrowheads="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53193" y="283177"/>
            <a:ext cx="1459740" cy="156911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Afbeeldingsresultaat voor economie en maatschappij"/>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83504" y="1431921"/>
            <a:ext cx="1606790" cy="77622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Afbeeldingsresultaat voor cultuur en maatschappij"/>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183504" y="2282661"/>
            <a:ext cx="1550571" cy="749068"/>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Afbeeldingsresultaat voor natuur en techniek"/>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129068" y="3221255"/>
            <a:ext cx="1661226" cy="80252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Gerelateerde afbeeldi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112437" y="4030623"/>
            <a:ext cx="1778112" cy="858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766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4">
            <a:extLst>
              <a:ext uri="{FF2B5EF4-FFF2-40B4-BE49-F238E27FC236}">
                <a16:creationId xmlns:a16="http://schemas.microsoft.com/office/drawing/2014/main" id="{AA813DF8-4377-4807-ACA9-8549990ABF89}"/>
              </a:ext>
            </a:extLst>
          </p:cNvPr>
          <p:cNvPicPr>
            <a:picLocks noChangeAspect="1"/>
          </p:cNvPicPr>
          <p:nvPr/>
        </p:nvPicPr>
        <p:blipFill>
          <a:blip r:embed="rId2"/>
          <a:stretch>
            <a:fillRect/>
          </a:stretch>
        </p:blipFill>
        <p:spPr>
          <a:xfrm>
            <a:off x="-60963" y="4537984"/>
            <a:ext cx="12252960" cy="4377470"/>
          </a:xfrm>
          <a:prstGeom prst="rect">
            <a:avLst/>
          </a:prstGeom>
          <a:noFill/>
          <a:ln cap="flat">
            <a:noFill/>
          </a:ln>
        </p:spPr>
      </p:pic>
      <p:pic>
        <p:nvPicPr>
          <p:cNvPr id="3" name="Afbeelding 5">
            <a:extLst>
              <a:ext uri="{FF2B5EF4-FFF2-40B4-BE49-F238E27FC236}">
                <a16:creationId xmlns:a16="http://schemas.microsoft.com/office/drawing/2014/main" id="{79231FD0-5A7E-43A6-A96E-44EE5F00FC29}"/>
              </a:ext>
            </a:extLst>
          </p:cNvPr>
          <p:cNvPicPr>
            <a:picLocks noChangeAspect="1"/>
          </p:cNvPicPr>
          <p:nvPr/>
        </p:nvPicPr>
        <p:blipFill>
          <a:blip r:embed="rId3"/>
          <a:stretch>
            <a:fillRect/>
          </a:stretch>
        </p:blipFill>
        <p:spPr>
          <a:xfrm>
            <a:off x="10017791" y="101772"/>
            <a:ext cx="1938217" cy="974549"/>
          </a:xfrm>
          <a:prstGeom prst="rect">
            <a:avLst/>
          </a:prstGeom>
          <a:noFill/>
          <a:ln cap="flat">
            <a:noFill/>
          </a:ln>
        </p:spPr>
      </p:pic>
      <p:sp>
        <p:nvSpPr>
          <p:cNvPr id="5" name="Tekstvak 4">
            <a:extLst>
              <a:ext uri="{FF2B5EF4-FFF2-40B4-BE49-F238E27FC236}">
                <a16:creationId xmlns:a16="http://schemas.microsoft.com/office/drawing/2014/main" id="{9C031A95-AEBA-BA41-8A94-BE1127B41B4D}"/>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6" name="Tekstvak 5">
            <a:extLst>
              <a:ext uri="{FF2B5EF4-FFF2-40B4-BE49-F238E27FC236}">
                <a16:creationId xmlns:a16="http://schemas.microsoft.com/office/drawing/2014/main" id="{ADB1FAC6-F67B-714F-85C8-69F30D0F1147}"/>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7" name="Tekstvak 6">
            <a:extLst>
              <a:ext uri="{FF2B5EF4-FFF2-40B4-BE49-F238E27FC236}">
                <a16:creationId xmlns:a16="http://schemas.microsoft.com/office/drawing/2014/main" id="{09783E2B-7CAF-F24C-BC5B-0229D0E1812E}"/>
              </a:ext>
            </a:extLst>
          </p:cNvPr>
          <p:cNvSpPr txBox="1"/>
          <p:nvPr/>
        </p:nvSpPr>
        <p:spPr>
          <a:xfrm>
            <a:off x="5148338" y="3545719"/>
            <a:ext cx="1828800" cy="1828800"/>
          </a:xfrm>
          <a:prstGeom prst="rect">
            <a:avLst/>
          </a:prstGeom>
          <a:noFill/>
        </p:spPr>
        <p:txBody>
          <a:bodyPr wrap="square" rtlCol="0">
            <a:spAutoFit/>
          </a:bodyPr>
          <a:lstStyle/>
          <a:p>
            <a:pPr algn="l"/>
            <a:endParaRPr lang="nl-NL" dirty="0"/>
          </a:p>
        </p:txBody>
      </p:sp>
      <p:sp>
        <p:nvSpPr>
          <p:cNvPr id="10" name="Afgeronde rechthoek 9"/>
          <p:cNvSpPr/>
          <p:nvPr/>
        </p:nvSpPr>
        <p:spPr>
          <a:xfrm>
            <a:off x="685801" y="779367"/>
            <a:ext cx="8679872" cy="510778"/>
          </a:xfrm>
          <a:prstGeom prst="roundRect">
            <a:avLst/>
          </a:prstGeom>
          <a:solidFill>
            <a:schemeClr val="accent1">
              <a:lumMod val="40000"/>
              <a:lumOff val="60000"/>
            </a:schemeClr>
          </a:solidFill>
        </p:spPr>
        <p:txBody>
          <a:bodyPr wrap="square">
            <a:spAutoFit/>
          </a:bodyPr>
          <a:lstStyle/>
          <a:p>
            <a:r>
              <a:rPr lang="nl-NL" sz="2400" b="1" dirty="0">
                <a:latin typeface="Verdana" panose="020B0604030504040204" pitchFamily="34" charset="0"/>
                <a:ea typeface="Verdana" panose="020B0604030504040204" pitchFamily="34" charset="0"/>
                <a:cs typeface="Verdana" panose="020B0604030504040204" pitchFamily="34" charset="0"/>
              </a:rPr>
              <a:t>EM</a:t>
            </a:r>
            <a:r>
              <a:rPr lang="nl-NL" sz="2400" dirty="0">
                <a:latin typeface="Verdana" panose="020B0604030504040204" pitchFamily="34" charset="0"/>
                <a:ea typeface="Verdana" panose="020B0604030504040204" pitchFamily="34" charset="0"/>
                <a:cs typeface="Verdana" panose="020B0604030504040204" pitchFamily="34" charset="0"/>
              </a:rPr>
              <a:t> - Economie en Maatschappij</a:t>
            </a:r>
          </a:p>
        </p:txBody>
      </p:sp>
      <p:sp>
        <p:nvSpPr>
          <p:cNvPr id="16" name="Rechthoek 15"/>
          <p:cNvSpPr/>
          <p:nvPr/>
        </p:nvSpPr>
        <p:spPr>
          <a:xfrm rot="21147545">
            <a:off x="6131507" y="5294733"/>
            <a:ext cx="5288627" cy="646331"/>
          </a:xfrm>
          <a:prstGeom prst="rect">
            <a:avLst/>
          </a:prstGeom>
        </p:spPr>
        <p:txBody>
          <a:bodyPr wrap="none">
            <a:spAutoFit/>
          </a:bodyPr>
          <a:lstStyle/>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Het profiel bestaat uit 3 vaste profielvakken</a:t>
            </a:r>
          </a:p>
          <a:p>
            <a:pPr algn="ctr"/>
            <a:r>
              <a:rPr lang="nl-NL" dirty="0">
                <a:solidFill>
                  <a:schemeClr val="bg1"/>
                </a:solidFill>
                <a:latin typeface="Verdana" panose="020B0604030504040204" pitchFamily="34" charset="0"/>
                <a:ea typeface="Verdana" panose="020B0604030504040204" pitchFamily="34" charset="0"/>
                <a:cs typeface="Verdana" panose="020B0604030504040204" pitchFamily="34" charset="0"/>
              </a:rPr>
              <a:t>En 1 profielkeuzevak</a:t>
            </a:r>
          </a:p>
        </p:txBody>
      </p:sp>
      <p:sp>
        <p:nvSpPr>
          <p:cNvPr id="18" name="Afgeronde rechthoek 17"/>
          <p:cNvSpPr/>
          <p:nvPr/>
        </p:nvSpPr>
        <p:spPr>
          <a:xfrm>
            <a:off x="685801" y="1570310"/>
            <a:ext cx="4462537" cy="3779758"/>
          </a:xfrm>
          <a:prstGeom prst="roundRect">
            <a:avLst/>
          </a:prstGeom>
          <a:solidFill>
            <a:schemeClr val="accent1">
              <a:lumMod val="40000"/>
              <a:lumOff val="60000"/>
            </a:schemeClr>
          </a:solidFill>
        </p:spPr>
        <p:txBody>
          <a:bodyPr wrap="square">
            <a:spAutoFit/>
          </a:bodyPr>
          <a:lstStyle/>
          <a:p>
            <a:r>
              <a:rPr lang="nl-NL" b="1" dirty="0">
                <a:latin typeface="Verdana" panose="020B0604030504040204" pitchFamily="34" charset="0"/>
                <a:ea typeface="Verdana" panose="020B0604030504040204" pitchFamily="34" charset="0"/>
                <a:cs typeface="Verdana" panose="020B0604030504040204" pitchFamily="34" charset="0"/>
              </a:rPr>
              <a:t>havo &amp; vwo</a:t>
            </a:r>
            <a:endParaRPr lang="nl-NL" dirty="0">
              <a:latin typeface="Verdana" panose="020B0604030504040204" pitchFamily="34" charset="0"/>
              <a:ea typeface="Verdana" panose="020B0604030504040204" pitchFamily="34" charset="0"/>
              <a:cs typeface="Verdana" panose="020B0604030504040204" pitchFamily="34" charset="0"/>
            </a:endParaRPr>
          </a:p>
          <a:p>
            <a:r>
              <a:rPr lang="nl-NL" dirty="0">
                <a:latin typeface="Verdana" panose="020B0604030504040204" pitchFamily="34" charset="0"/>
                <a:ea typeface="Verdana" panose="020B0604030504040204" pitchFamily="34" charset="0"/>
                <a:cs typeface="Verdana" panose="020B0604030504040204" pitchFamily="34" charset="0"/>
              </a:rPr>
              <a:t>Wiskunde A of B</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Economie</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Geschiedenis</a:t>
            </a:r>
            <a:br>
              <a:rPr lang="nl-NL" dirty="0">
                <a:latin typeface="Verdana" panose="020B0604030504040204" pitchFamily="34" charset="0"/>
                <a:ea typeface="Verdana" panose="020B0604030504040204" pitchFamily="34" charset="0"/>
                <a:cs typeface="Verdana" panose="020B0604030504040204" pitchFamily="34" charset="0"/>
              </a:rPr>
            </a:br>
            <a:endParaRPr lang="nl-NL" dirty="0">
              <a:latin typeface="Verdana" panose="020B0604030504040204" pitchFamily="34" charset="0"/>
              <a:ea typeface="Verdana" panose="020B0604030504040204" pitchFamily="34" charset="0"/>
              <a:cs typeface="Verdana" panose="020B0604030504040204" pitchFamily="34" charset="0"/>
            </a:endParaRPr>
          </a:p>
          <a:p>
            <a:r>
              <a:rPr lang="nl-NL" dirty="0">
                <a:latin typeface="Verdana" panose="020B0604030504040204" pitchFamily="34" charset="0"/>
                <a:ea typeface="Verdana" panose="020B0604030504040204" pitchFamily="34" charset="0"/>
                <a:cs typeface="Verdana" panose="020B0604030504040204" pitchFamily="34" charset="0"/>
              </a:rPr>
              <a:t> </a:t>
            </a:r>
            <a:r>
              <a:rPr lang="nl-NL" b="1" dirty="0">
                <a:latin typeface="Verdana" panose="020B0604030504040204" pitchFamily="34" charset="0"/>
                <a:ea typeface="Verdana" panose="020B0604030504040204" pitchFamily="34" charset="0"/>
                <a:cs typeface="Verdana" panose="020B0604030504040204" pitchFamily="34" charset="0"/>
              </a:rPr>
              <a:t>en 1 van de volgende:</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0 Maatschappijwetenschappen</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0 Duits</a:t>
            </a:r>
          </a:p>
          <a:p>
            <a:r>
              <a:rPr lang="nl-NL" dirty="0">
                <a:latin typeface="Verdana" panose="020B0604030504040204" pitchFamily="34" charset="0"/>
                <a:ea typeface="Verdana" panose="020B0604030504040204" pitchFamily="34" charset="0"/>
                <a:cs typeface="Verdana" panose="020B0604030504040204" pitchFamily="34" charset="0"/>
              </a:rPr>
              <a:t> </a:t>
            </a:r>
            <a:r>
              <a:rPr lang="nl-NL" b="1" dirty="0">
                <a:latin typeface="Verdana" panose="020B0604030504040204" pitchFamily="34" charset="0"/>
                <a:ea typeface="Verdana" panose="020B0604030504040204" pitchFamily="34" charset="0"/>
                <a:cs typeface="Verdana" panose="020B0604030504040204" pitchFamily="34" charset="0"/>
              </a:rPr>
              <a:t>of via de PJ Academie:</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0 Frans</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0 Fries</a:t>
            </a:r>
            <a:br>
              <a:rPr lang="nl-NL" dirty="0">
                <a:latin typeface="Verdana" panose="020B0604030504040204" pitchFamily="34" charset="0"/>
                <a:ea typeface="Verdana" panose="020B0604030504040204" pitchFamily="34" charset="0"/>
                <a:cs typeface="Verdana" panose="020B0604030504040204" pitchFamily="34" charset="0"/>
              </a:rPr>
            </a:br>
            <a:r>
              <a:rPr lang="nl-NL" dirty="0">
                <a:latin typeface="Verdana" panose="020B0604030504040204" pitchFamily="34" charset="0"/>
                <a:ea typeface="Verdana" panose="020B0604030504040204" pitchFamily="34" charset="0"/>
                <a:cs typeface="Verdana" panose="020B0604030504040204" pitchFamily="34" charset="0"/>
              </a:rPr>
              <a:t>0 Spaans </a:t>
            </a:r>
            <a:endParaRPr lang="nl-NL" sz="2400" dirty="0">
              <a:latin typeface="Verdana" panose="020B0604030504040204" pitchFamily="34" charset="0"/>
              <a:ea typeface="Verdana" panose="020B0604030504040204" pitchFamily="34" charset="0"/>
              <a:cs typeface="Verdana" panose="020B0604030504040204" pitchFamily="34" charset="0"/>
            </a:endParaRPr>
          </a:p>
        </p:txBody>
      </p:sp>
      <p:pic>
        <p:nvPicPr>
          <p:cNvPr id="19" name="Picture 2" descr="Gerelateerde afbeelding"/>
          <p:cNvPicPr>
            <a:picLocks noChangeAspect="1" noChangeArrowheads="1"/>
          </p:cNvPicPr>
          <p:nvPr/>
        </p:nvPicPr>
        <p:blipFill>
          <a:blip r:embed="rId4"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38604" y="1915201"/>
            <a:ext cx="482988" cy="482988"/>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Gerelateerde afbeelding"/>
          <p:cNvPicPr>
            <a:picLocks noChangeAspect="1" noChangeArrowheads="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83994" y="3775428"/>
            <a:ext cx="482988" cy="51917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Afbeeldingsresultaat voor economie en maatschappij"/>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83504" y="1431921"/>
            <a:ext cx="1606790" cy="776227"/>
          </a:xfrm>
          <a:prstGeom prst="rect">
            <a:avLst/>
          </a:prstGeom>
          <a:noFill/>
          <a:extLst>
            <a:ext uri="{909E8E84-426E-40DD-AFC4-6F175D3DCCD1}">
              <a14:hiddenFill xmlns:a14="http://schemas.microsoft.com/office/drawing/2010/main">
                <a:solidFill>
                  <a:srgbClr val="FFFFFF"/>
                </a:solidFill>
              </a14:hiddenFill>
            </a:ext>
          </a:extLst>
        </p:spPr>
      </p:pic>
      <p:sp>
        <p:nvSpPr>
          <p:cNvPr id="22" name="Tijdelijke aanduiding voor inhoud 2"/>
          <p:cNvSpPr txBox="1">
            <a:spLocks/>
          </p:cNvSpPr>
          <p:nvPr/>
        </p:nvSpPr>
        <p:spPr>
          <a:xfrm>
            <a:off x="6111966" y="2068229"/>
            <a:ext cx="3253707" cy="329960"/>
          </a:xfrm>
          <a:prstGeom prst="roundRect">
            <a:avLst/>
          </a:prstGeom>
          <a:solidFill>
            <a:schemeClr val="accent2">
              <a:lumMod val="20000"/>
              <a:lumOff val="80000"/>
            </a:schemeClr>
          </a:solidFill>
        </p:spPr>
        <p:txBody>
          <a:bodyPr anchor="t"/>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600" dirty="0">
                <a:latin typeface="Verdana" panose="020B0604030504040204" pitchFamily="34" charset="0"/>
                <a:ea typeface="Verdana" panose="020B0604030504040204" pitchFamily="34" charset="0"/>
                <a:cs typeface="Verdana" panose="020B0604030504040204" pitchFamily="34" charset="0"/>
              </a:rPr>
              <a:t>= profielvakken</a:t>
            </a:r>
          </a:p>
        </p:txBody>
      </p:sp>
      <p:sp>
        <p:nvSpPr>
          <p:cNvPr id="23" name="Tijdelijke aanduiding voor inhoud 2"/>
          <p:cNvSpPr txBox="1">
            <a:spLocks/>
          </p:cNvSpPr>
          <p:nvPr/>
        </p:nvSpPr>
        <p:spPr>
          <a:xfrm>
            <a:off x="6111966" y="3462350"/>
            <a:ext cx="3253707" cy="329960"/>
          </a:xfrm>
          <a:prstGeom prst="roundRect">
            <a:avLst/>
          </a:prstGeom>
          <a:solidFill>
            <a:schemeClr val="accent2">
              <a:lumMod val="20000"/>
              <a:lumOff val="80000"/>
            </a:schemeClr>
          </a:solidFill>
        </p:spPr>
        <p:txBody>
          <a:bodyPr anchor="t"/>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600" dirty="0">
                <a:latin typeface="Verdana" panose="020B0604030504040204" pitchFamily="34" charset="0"/>
                <a:ea typeface="Verdana" panose="020B0604030504040204" pitchFamily="34" charset="0"/>
                <a:cs typeface="Verdana" panose="020B0604030504040204" pitchFamily="34" charset="0"/>
              </a:rPr>
              <a:t>= profielkeuzevakken</a:t>
            </a:r>
          </a:p>
        </p:txBody>
      </p:sp>
    </p:spTree>
    <p:extLst>
      <p:ext uri="{BB962C8B-B14F-4D97-AF65-F5344CB8AC3E}">
        <p14:creationId xmlns:p14="http://schemas.microsoft.com/office/powerpoint/2010/main" val="84553216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A054374428D324CAF3B63EDAB909090" ma:contentTypeVersion="10" ma:contentTypeDescription="Een nieuw document maken." ma:contentTypeScope="" ma:versionID="b451efed86bda0654cd19133fbf5dfa2">
  <xsd:schema xmlns:xsd="http://www.w3.org/2001/XMLSchema" xmlns:xs="http://www.w3.org/2001/XMLSchema" xmlns:p="http://schemas.microsoft.com/office/2006/metadata/properties" xmlns:ns2="b528bf78-a7fa-425f-a48b-72b6679d3fc6" xmlns:ns3="ba8066bb-2e38-4f2f-b303-7d1f0c893570" targetNamespace="http://schemas.microsoft.com/office/2006/metadata/properties" ma:root="true" ma:fieldsID="f52177c716d8184ece0d7d238e720875" ns2:_="" ns3:_="">
    <xsd:import namespace="b528bf78-a7fa-425f-a48b-72b6679d3fc6"/>
    <xsd:import namespace="ba8066bb-2e38-4f2f-b303-7d1f0c89357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2:MediaServiceOCR"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28bf78-a7fa-425f-a48b-72b6679d3fc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8066bb-2e38-4f2f-b303-7d1f0c893570" elementFormDefault="qualified">
    <xsd:import namespace="http://schemas.microsoft.com/office/2006/documentManagement/types"/>
    <xsd:import namespace="http://schemas.microsoft.com/office/infopath/2007/PartnerControls"/>
    <xsd:element name="SharedWithUsers" ma:index="13"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74B83E-F39D-407B-AF89-FD51E06774A7}">
  <ds:schemaRefs>
    <ds:schemaRef ds:uri="http://schemas.microsoft.com/office/2006/documentManagement/types"/>
    <ds:schemaRef ds:uri="http://purl.org/dc/elements/1.1/"/>
    <ds:schemaRef ds:uri="http://www.w3.org/XML/1998/namespace"/>
    <ds:schemaRef ds:uri="http://schemas.openxmlformats.org/package/2006/metadata/core-properties"/>
    <ds:schemaRef ds:uri="http://purl.org/dc/terms/"/>
    <ds:schemaRef ds:uri="http://schemas.microsoft.com/office/2006/metadata/properties"/>
    <ds:schemaRef ds:uri="b528bf78-a7fa-425f-a48b-72b6679d3fc6"/>
    <ds:schemaRef ds:uri="http://schemas.microsoft.com/office/infopath/2007/PartnerControls"/>
    <ds:schemaRef ds:uri="ba8066bb-2e38-4f2f-b303-7d1f0c893570"/>
    <ds:schemaRef ds:uri="http://purl.org/dc/dcmitype/"/>
  </ds:schemaRefs>
</ds:datastoreItem>
</file>

<file path=customXml/itemProps2.xml><?xml version="1.0" encoding="utf-8"?>
<ds:datastoreItem xmlns:ds="http://schemas.openxmlformats.org/officeDocument/2006/customXml" ds:itemID="{81AEA5C1-A061-477C-85C1-D728ABAFC1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28bf78-a7fa-425f-a48b-72b6679d3fc6"/>
    <ds:schemaRef ds:uri="ba8066bb-2e38-4f2f-b303-7d1f0c8935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CF61EC-D541-4597-AF5C-BC57B1E739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3245</TotalTime>
  <Words>1154</Words>
  <Application>Microsoft Office PowerPoint</Application>
  <PresentationFormat>Breedbeeld</PresentationFormat>
  <Paragraphs>176</Paragraphs>
  <Slides>19</Slides>
  <Notes>1</Notes>
  <HiddenSlides>0</HiddenSlides>
  <MMClips>1</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19</vt:i4>
      </vt:variant>
    </vt:vector>
  </HeadingPairs>
  <TitlesOfParts>
    <vt:vector size="28" baseType="lpstr">
      <vt:lpstr>Arial</vt:lpstr>
      <vt:lpstr>Calibri</vt:lpstr>
      <vt:lpstr>Calibri Light</vt:lpstr>
      <vt:lpstr>Courier New</vt:lpstr>
      <vt:lpstr>Lemonde-journal</vt:lpstr>
      <vt:lpstr>Times New Roman</vt:lpstr>
      <vt:lpstr>Verdana</vt:lpstr>
      <vt:lpstr>Wingdings</vt:lpstr>
      <vt:lpstr>Kantoorthema</vt:lpstr>
      <vt:lpstr>Profielkeuze havo &amp; vwo</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Winia, E.</dc:creator>
  <cp:lastModifiedBy>B. Zuurman</cp:lastModifiedBy>
  <cp:revision>134</cp:revision>
  <dcterms:created xsi:type="dcterms:W3CDTF">2018-02-22T14:29:23Z</dcterms:created>
  <dcterms:modified xsi:type="dcterms:W3CDTF">2021-09-24T10:06:46Z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0x0101004A054374428D324CAF3B63EDAB909090</vt:lpwstr>
  </property>
</Properties>
</file>