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7" r:id="rId5"/>
    <p:sldId id="286" r:id="rId6"/>
    <p:sldId id="258" r:id="rId7"/>
    <p:sldId id="263" r:id="rId8"/>
    <p:sldId id="264" r:id="rId9"/>
    <p:sldId id="259" r:id="rId10"/>
    <p:sldId id="265" r:id="rId11"/>
    <p:sldId id="275" r:id="rId12"/>
    <p:sldId id="266" r:id="rId13"/>
    <p:sldId id="267" r:id="rId14"/>
    <p:sldId id="282" r:id="rId15"/>
    <p:sldId id="268" r:id="rId16"/>
    <p:sldId id="283" r:id="rId17"/>
    <p:sldId id="270" r:id="rId18"/>
    <p:sldId id="284" r:id="rId19"/>
    <p:sldId id="269" r:id="rId20"/>
    <p:sldId id="285" r:id="rId21"/>
    <p:sldId id="272" r:id="rId22"/>
    <p:sldId id="288" r:id="rId23"/>
    <p:sldId id="280" r:id="rId24"/>
    <p:sldId id="281" r:id="rId25"/>
    <p:sldId id="271" r:id="rId26"/>
    <p:sldId id="273" r:id="rId27"/>
    <p:sldId id="274" r:id="rId28"/>
    <p:sldId id="287" r:id="rId29"/>
    <p:sldId id="27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0C2D75-4DD9-496B-B03B-F1CE97A4E330}" v="13" dt="2023-11-23T17:16:26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. Langenberg" userId="a2ea2700-0182-46c7-b7e2-b8650e501d9e" providerId="ADAL" clId="{4D0C2D75-4DD9-496B-B03B-F1CE97A4E330}"/>
    <pc:docChg chg="undo custSel addSld modSld">
      <pc:chgData name="L. Langenberg" userId="a2ea2700-0182-46c7-b7e2-b8650e501d9e" providerId="ADAL" clId="{4D0C2D75-4DD9-496B-B03B-F1CE97A4E330}" dt="2023-11-23T17:16:26.926" v="477" actId="478"/>
      <pc:docMkLst>
        <pc:docMk/>
      </pc:docMkLst>
      <pc:sldChg chg="modSp mod">
        <pc:chgData name="L. Langenberg" userId="a2ea2700-0182-46c7-b7e2-b8650e501d9e" providerId="ADAL" clId="{4D0C2D75-4DD9-496B-B03B-F1CE97A4E330}" dt="2023-11-22T15:33:29.481" v="24" actId="20577"/>
        <pc:sldMkLst>
          <pc:docMk/>
          <pc:sldMk cId="0" sldId="258"/>
        </pc:sldMkLst>
        <pc:spChg chg="mod">
          <ac:chgData name="L. Langenberg" userId="a2ea2700-0182-46c7-b7e2-b8650e501d9e" providerId="ADAL" clId="{4D0C2D75-4DD9-496B-B03B-F1CE97A4E330}" dt="2023-11-22T15:33:29.481" v="24" actId="20577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2T19:09:39.374" v="100" actId="20577"/>
        <pc:sldMkLst>
          <pc:docMk/>
          <pc:sldMk cId="1770055122" sldId="264"/>
        </pc:sldMkLst>
        <pc:spChg chg="mod">
          <ac:chgData name="L. Langenberg" userId="a2ea2700-0182-46c7-b7e2-b8650e501d9e" providerId="ADAL" clId="{4D0C2D75-4DD9-496B-B03B-F1CE97A4E330}" dt="2023-11-22T19:09:39.374" v="100" actId="20577"/>
          <ac:spMkLst>
            <pc:docMk/>
            <pc:sldMk cId="1770055122" sldId="264"/>
            <ac:spMk id="12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2T19:23:25.365" v="102" actId="20577"/>
        <pc:sldMkLst>
          <pc:docMk/>
          <pc:sldMk cId="4008134456" sldId="265"/>
        </pc:sldMkLst>
        <pc:spChg chg="mod">
          <ac:chgData name="L. Langenberg" userId="a2ea2700-0182-46c7-b7e2-b8650e501d9e" providerId="ADAL" clId="{4D0C2D75-4DD9-496B-B03B-F1CE97A4E330}" dt="2023-11-22T11:27:37.470" v="3" actId="20577"/>
          <ac:spMkLst>
            <pc:docMk/>
            <pc:sldMk cId="4008134456" sldId="265"/>
            <ac:spMk id="10" creationId="{00000000-0000-0000-0000-000000000000}"/>
          </ac:spMkLst>
        </pc:spChg>
        <pc:spChg chg="mod">
          <ac:chgData name="L. Langenberg" userId="a2ea2700-0182-46c7-b7e2-b8650e501d9e" providerId="ADAL" clId="{4D0C2D75-4DD9-496B-B03B-F1CE97A4E330}" dt="2023-11-22T19:23:25.365" v="102" actId="20577"/>
          <ac:spMkLst>
            <pc:docMk/>
            <pc:sldMk cId="4008134456" sldId="265"/>
            <ac:spMk id="16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3T11:02:45.575" v="259" actId="20577"/>
        <pc:sldMkLst>
          <pc:docMk/>
          <pc:sldMk cId="845532165" sldId="267"/>
        </pc:sldMkLst>
        <pc:spChg chg="mod">
          <ac:chgData name="L. Langenberg" userId="a2ea2700-0182-46c7-b7e2-b8650e501d9e" providerId="ADAL" clId="{4D0C2D75-4DD9-496B-B03B-F1CE97A4E330}" dt="2023-11-23T11:02:45.575" v="259" actId="20577"/>
          <ac:spMkLst>
            <pc:docMk/>
            <pc:sldMk cId="845532165" sldId="267"/>
            <ac:spMk id="18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3T11:05:34.865" v="292" actId="20577"/>
        <pc:sldMkLst>
          <pc:docMk/>
          <pc:sldMk cId="272375600" sldId="268"/>
        </pc:sldMkLst>
        <pc:spChg chg="mod">
          <ac:chgData name="L. Langenberg" userId="a2ea2700-0182-46c7-b7e2-b8650e501d9e" providerId="ADAL" clId="{4D0C2D75-4DD9-496B-B03B-F1CE97A4E330}" dt="2023-11-23T11:04:38.043" v="276" actId="20577"/>
          <ac:spMkLst>
            <pc:docMk/>
            <pc:sldMk cId="272375600" sldId="268"/>
            <ac:spMk id="18" creationId="{00000000-0000-0000-0000-000000000000}"/>
          </ac:spMkLst>
        </pc:spChg>
        <pc:spChg chg="mod">
          <ac:chgData name="L. Langenberg" userId="a2ea2700-0182-46c7-b7e2-b8650e501d9e" providerId="ADAL" clId="{4D0C2D75-4DD9-496B-B03B-F1CE97A4E330}" dt="2023-11-23T11:05:34.865" v="292" actId="20577"/>
          <ac:spMkLst>
            <pc:docMk/>
            <pc:sldMk cId="272375600" sldId="268"/>
            <ac:spMk id="22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3T11:09:34.283" v="294" actId="20577"/>
        <pc:sldMkLst>
          <pc:docMk/>
          <pc:sldMk cId="2326998241" sldId="269"/>
        </pc:sldMkLst>
        <pc:spChg chg="mod">
          <ac:chgData name="L. Langenberg" userId="a2ea2700-0182-46c7-b7e2-b8650e501d9e" providerId="ADAL" clId="{4D0C2D75-4DD9-496B-B03B-F1CE97A4E330}" dt="2023-11-23T11:09:34.283" v="294" actId="20577"/>
          <ac:spMkLst>
            <pc:docMk/>
            <pc:sldMk cId="2326998241" sldId="269"/>
            <ac:spMk id="18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2T15:34:09.422" v="25" actId="20577"/>
        <pc:sldMkLst>
          <pc:docMk/>
          <pc:sldMk cId="921092838" sldId="270"/>
        </pc:sldMkLst>
        <pc:spChg chg="mod">
          <ac:chgData name="L. Langenberg" userId="a2ea2700-0182-46c7-b7e2-b8650e501d9e" providerId="ADAL" clId="{4D0C2D75-4DD9-496B-B03B-F1CE97A4E330}" dt="2023-11-22T15:34:09.422" v="25" actId="20577"/>
          <ac:spMkLst>
            <pc:docMk/>
            <pc:sldMk cId="921092838" sldId="270"/>
            <ac:spMk id="18" creationId="{00000000-0000-0000-0000-000000000000}"/>
          </ac:spMkLst>
        </pc:spChg>
      </pc:sldChg>
      <pc:sldChg chg="addSp delSp modSp mod">
        <pc:chgData name="L. Langenberg" userId="a2ea2700-0182-46c7-b7e2-b8650e501d9e" providerId="ADAL" clId="{4D0C2D75-4DD9-496B-B03B-F1CE97A4E330}" dt="2023-11-23T11:25:34.536" v="468" actId="1076"/>
        <pc:sldMkLst>
          <pc:docMk/>
          <pc:sldMk cId="2806502473" sldId="272"/>
        </pc:sldMkLst>
        <pc:spChg chg="add mod">
          <ac:chgData name="L. Langenberg" userId="a2ea2700-0182-46c7-b7e2-b8650e501d9e" providerId="ADAL" clId="{4D0C2D75-4DD9-496B-B03B-F1CE97A4E330}" dt="2023-11-23T11:23:50.774" v="397" actId="1076"/>
          <ac:spMkLst>
            <pc:docMk/>
            <pc:sldMk cId="2806502473" sldId="272"/>
            <ac:spMk id="4" creationId="{C46432B6-31EA-DA91-B970-A9B18DF6536E}"/>
          </ac:spMkLst>
        </pc:spChg>
        <pc:spChg chg="mod">
          <ac:chgData name="L. Langenberg" userId="a2ea2700-0182-46c7-b7e2-b8650e501d9e" providerId="ADAL" clId="{4D0C2D75-4DD9-496B-B03B-F1CE97A4E330}" dt="2023-11-23T11:25:16.913" v="467" actId="20577"/>
          <ac:spMkLst>
            <pc:docMk/>
            <pc:sldMk cId="2806502473" sldId="272"/>
            <ac:spMk id="8" creationId="{3464C5C9-3412-B34B-9470-74F7DD38560E}"/>
          </ac:spMkLst>
        </pc:spChg>
        <pc:spChg chg="del mod">
          <ac:chgData name="L. Langenberg" userId="a2ea2700-0182-46c7-b7e2-b8650e501d9e" providerId="ADAL" clId="{4D0C2D75-4DD9-496B-B03B-F1CE97A4E330}" dt="2023-11-23T11:20:12.506" v="352" actId="478"/>
          <ac:spMkLst>
            <pc:docMk/>
            <pc:sldMk cId="2806502473" sldId="272"/>
            <ac:spMk id="10" creationId="{00000000-0000-0000-0000-000000000000}"/>
          </ac:spMkLst>
        </pc:spChg>
        <pc:spChg chg="add mod">
          <ac:chgData name="L. Langenberg" userId="a2ea2700-0182-46c7-b7e2-b8650e501d9e" providerId="ADAL" clId="{4D0C2D75-4DD9-496B-B03B-F1CE97A4E330}" dt="2023-11-23T11:25:34.536" v="468" actId="1076"/>
          <ac:spMkLst>
            <pc:docMk/>
            <pc:sldMk cId="2806502473" sldId="272"/>
            <ac:spMk id="13" creationId="{8DD4701E-F1C2-5F23-F9D3-26591209E361}"/>
          </ac:spMkLst>
        </pc:spChg>
        <pc:spChg chg="add del mod">
          <ac:chgData name="L. Langenberg" userId="a2ea2700-0182-46c7-b7e2-b8650e501d9e" providerId="ADAL" clId="{4D0C2D75-4DD9-496B-B03B-F1CE97A4E330}" dt="2023-11-23T11:23:47.051" v="396"/>
          <ac:spMkLst>
            <pc:docMk/>
            <pc:sldMk cId="2806502473" sldId="272"/>
            <ac:spMk id="16" creationId="{7753526F-ACCB-1243-CD05-0A23D0A11C54}"/>
          </ac:spMkLst>
        </pc:spChg>
        <pc:spChg chg="add mod">
          <ac:chgData name="L. Langenberg" userId="a2ea2700-0182-46c7-b7e2-b8650e501d9e" providerId="ADAL" clId="{4D0C2D75-4DD9-496B-B03B-F1CE97A4E330}" dt="2023-11-23T11:24:38.796" v="454" actId="20577"/>
          <ac:spMkLst>
            <pc:docMk/>
            <pc:sldMk cId="2806502473" sldId="272"/>
            <ac:spMk id="17" creationId="{B9E2AC26-E857-D601-3969-CE7B83B3CA15}"/>
          </ac:spMkLst>
        </pc:spChg>
        <pc:picChg chg="add mod">
          <ac:chgData name="L. Langenberg" userId="a2ea2700-0182-46c7-b7e2-b8650e501d9e" providerId="ADAL" clId="{4D0C2D75-4DD9-496B-B03B-F1CE97A4E330}" dt="2023-11-23T11:23:55.812" v="398" actId="1076"/>
          <ac:picMkLst>
            <pc:docMk/>
            <pc:sldMk cId="2806502473" sldId="272"/>
            <ac:picMk id="12" creationId="{C6BF6697-C875-D3BA-1F28-CB22AD93B265}"/>
          </ac:picMkLst>
        </pc:picChg>
        <pc:picChg chg="add mod">
          <ac:chgData name="L. Langenberg" userId="a2ea2700-0182-46c7-b7e2-b8650e501d9e" providerId="ADAL" clId="{4D0C2D75-4DD9-496B-B03B-F1CE97A4E330}" dt="2023-11-23T11:23:05.120" v="391" actId="1076"/>
          <ac:picMkLst>
            <pc:docMk/>
            <pc:sldMk cId="2806502473" sldId="272"/>
            <ac:picMk id="15" creationId="{ABCF9FA8-2623-A7EC-33B8-1114B917E1CB}"/>
          </ac:picMkLst>
        </pc:picChg>
      </pc:sldChg>
      <pc:sldChg chg="modSp mod">
        <pc:chgData name="L. Langenberg" userId="a2ea2700-0182-46c7-b7e2-b8650e501d9e" providerId="ADAL" clId="{4D0C2D75-4DD9-496B-B03B-F1CE97A4E330}" dt="2023-11-22T19:40:04.825" v="105" actId="20577"/>
        <pc:sldMkLst>
          <pc:docMk/>
          <pc:sldMk cId="1622969973" sldId="273"/>
        </pc:sldMkLst>
        <pc:spChg chg="mod">
          <ac:chgData name="L. Langenberg" userId="a2ea2700-0182-46c7-b7e2-b8650e501d9e" providerId="ADAL" clId="{4D0C2D75-4DD9-496B-B03B-F1CE97A4E330}" dt="2023-11-22T19:40:04.825" v="105" actId="20577"/>
          <ac:spMkLst>
            <pc:docMk/>
            <pc:sldMk cId="1622969973" sldId="273"/>
            <ac:spMk id="7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2T19:07:19.212" v="30" actId="20577"/>
        <pc:sldMkLst>
          <pc:docMk/>
          <pc:sldMk cId="799376355" sldId="274"/>
        </pc:sldMkLst>
        <pc:spChg chg="mod">
          <ac:chgData name="L. Langenberg" userId="a2ea2700-0182-46c7-b7e2-b8650e501d9e" providerId="ADAL" clId="{4D0C2D75-4DD9-496B-B03B-F1CE97A4E330}" dt="2023-11-22T19:07:19.212" v="30" actId="20577"/>
          <ac:spMkLst>
            <pc:docMk/>
            <pc:sldMk cId="799376355" sldId="274"/>
            <ac:spMk id="7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3T11:01:30.068" v="247" actId="20577"/>
        <pc:sldMkLst>
          <pc:docMk/>
          <pc:sldMk cId="761296178" sldId="275"/>
        </pc:sldMkLst>
        <pc:spChg chg="mod">
          <ac:chgData name="L. Langenberg" userId="a2ea2700-0182-46c7-b7e2-b8650e501d9e" providerId="ADAL" clId="{4D0C2D75-4DD9-496B-B03B-F1CE97A4E330}" dt="2023-11-23T11:01:30.068" v="247" actId="20577"/>
          <ac:spMkLst>
            <pc:docMk/>
            <pc:sldMk cId="761296178" sldId="275"/>
            <ac:spMk id="10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3T11:03:56.240" v="261" actId="20577"/>
        <pc:sldMkLst>
          <pc:docMk/>
          <pc:sldMk cId="1630564394" sldId="282"/>
        </pc:sldMkLst>
        <pc:spChg chg="mod">
          <ac:chgData name="L. Langenberg" userId="a2ea2700-0182-46c7-b7e2-b8650e501d9e" providerId="ADAL" clId="{4D0C2D75-4DD9-496B-B03B-F1CE97A4E330}" dt="2023-11-23T11:03:56.240" v="261" actId="20577"/>
          <ac:spMkLst>
            <pc:docMk/>
            <pc:sldMk cId="1630564394" sldId="282"/>
            <ac:spMk id="18" creationId="{00000000-0000-0000-0000-000000000000}"/>
          </ac:spMkLst>
        </pc:spChg>
      </pc:sldChg>
      <pc:sldChg chg="modSp mod">
        <pc:chgData name="L. Langenberg" userId="a2ea2700-0182-46c7-b7e2-b8650e501d9e" providerId="ADAL" clId="{4D0C2D75-4DD9-496B-B03B-F1CE97A4E330}" dt="2023-11-22T19:08:00.604" v="94" actId="20577"/>
        <pc:sldMkLst>
          <pc:docMk/>
          <pc:sldMk cId="3501332555" sldId="286"/>
        </pc:sldMkLst>
        <pc:spChg chg="mod">
          <ac:chgData name="L. Langenberg" userId="a2ea2700-0182-46c7-b7e2-b8650e501d9e" providerId="ADAL" clId="{4D0C2D75-4DD9-496B-B03B-F1CE97A4E330}" dt="2023-11-22T19:08:00.604" v="94" actId="20577"/>
          <ac:spMkLst>
            <pc:docMk/>
            <pc:sldMk cId="3501332555" sldId="286"/>
            <ac:spMk id="13" creationId="{06EBE965-423C-1EC8-FB8F-8B633F0AABAA}"/>
          </ac:spMkLst>
        </pc:spChg>
      </pc:sldChg>
      <pc:sldChg chg="addSp delSp modSp mod">
        <pc:chgData name="L. Langenberg" userId="a2ea2700-0182-46c7-b7e2-b8650e501d9e" providerId="ADAL" clId="{4D0C2D75-4DD9-496B-B03B-F1CE97A4E330}" dt="2023-11-23T17:16:26.926" v="477" actId="478"/>
        <pc:sldMkLst>
          <pc:docMk/>
          <pc:sldMk cId="3068551290" sldId="287"/>
        </pc:sldMkLst>
        <pc:spChg chg="mod">
          <ac:chgData name="L. Langenberg" userId="a2ea2700-0182-46c7-b7e2-b8650e501d9e" providerId="ADAL" clId="{4D0C2D75-4DD9-496B-B03B-F1CE97A4E330}" dt="2023-11-23T14:00:26.520" v="475" actId="1076"/>
          <ac:spMkLst>
            <pc:docMk/>
            <pc:sldMk cId="3068551290" sldId="287"/>
            <ac:spMk id="5" creationId="{C5329E56-1000-946D-380B-3905C8D3B9DB}"/>
          </ac:spMkLst>
        </pc:spChg>
        <pc:picChg chg="add del mod">
          <ac:chgData name="L. Langenberg" userId="a2ea2700-0182-46c7-b7e2-b8650e501d9e" providerId="ADAL" clId="{4D0C2D75-4DD9-496B-B03B-F1CE97A4E330}" dt="2023-11-23T17:16:26.926" v="477" actId="478"/>
          <ac:picMkLst>
            <pc:docMk/>
            <pc:sldMk cId="3068551290" sldId="287"/>
            <ac:picMk id="1026" creationId="{028861AB-38DA-4B4E-7208-7BD9D747F70E}"/>
          </ac:picMkLst>
        </pc:picChg>
      </pc:sldChg>
      <pc:sldChg chg="addSp delSp modSp add mod">
        <pc:chgData name="L. Langenberg" userId="a2ea2700-0182-46c7-b7e2-b8650e501d9e" providerId="ADAL" clId="{4D0C2D75-4DD9-496B-B03B-F1CE97A4E330}" dt="2023-11-23T11:28:13.558" v="469" actId="1076"/>
        <pc:sldMkLst>
          <pc:docMk/>
          <pc:sldMk cId="601980842" sldId="288"/>
        </pc:sldMkLst>
        <pc:spChg chg="mod">
          <ac:chgData name="L. Langenberg" userId="a2ea2700-0182-46c7-b7e2-b8650e501d9e" providerId="ADAL" clId="{4D0C2D75-4DD9-496B-B03B-F1CE97A4E330}" dt="2023-11-23T11:17:25.982" v="334" actId="20577"/>
          <ac:spMkLst>
            <pc:docMk/>
            <pc:sldMk cId="601980842" sldId="288"/>
            <ac:spMk id="9" creationId="{00000000-0000-0000-0000-000000000000}"/>
          </ac:spMkLst>
        </pc:spChg>
        <pc:spChg chg="del">
          <ac:chgData name="L. Langenberg" userId="a2ea2700-0182-46c7-b7e2-b8650e501d9e" providerId="ADAL" clId="{4D0C2D75-4DD9-496B-B03B-F1CE97A4E330}" dt="2023-11-23T11:15:40.194" v="296" actId="478"/>
          <ac:spMkLst>
            <pc:docMk/>
            <pc:sldMk cId="601980842" sldId="288"/>
            <ac:spMk id="10" creationId="{00000000-0000-0000-0000-000000000000}"/>
          </ac:spMkLst>
        </pc:spChg>
        <pc:spChg chg="add mod">
          <ac:chgData name="L. Langenberg" userId="a2ea2700-0182-46c7-b7e2-b8650e501d9e" providerId="ADAL" clId="{4D0C2D75-4DD9-496B-B03B-F1CE97A4E330}" dt="2023-11-23T11:19:08.764" v="351" actId="1076"/>
          <ac:spMkLst>
            <pc:docMk/>
            <pc:sldMk cId="601980842" sldId="288"/>
            <ac:spMk id="12" creationId="{8781F47B-3CDD-596E-DC29-D5BAB56CB3EA}"/>
          </ac:spMkLst>
        </pc:spChg>
        <pc:spChg chg="add mod">
          <ac:chgData name="L. Langenberg" userId="a2ea2700-0182-46c7-b7e2-b8650e501d9e" providerId="ADAL" clId="{4D0C2D75-4DD9-496B-B03B-F1CE97A4E330}" dt="2023-11-23T11:18:41.531" v="347" actId="113"/>
          <ac:spMkLst>
            <pc:docMk/>
            <pc:sldMk cId="601980842" sldId="288"/>
            <ac:spMk id="13" creationId="{9ED668CD-1954-13C6-96FA-99E2C31C70A0}"/>
          </ac:spMkLst>
        </pc:spChg>
        <pc:picChg chg="add mod">
          <ac:chgData name="L. Langenberg" userId="a2ea2700-0182-46c7-b7e2-b8650e501d9e" providerId="ADAL" clId="{4D0C2D75-4DD9-496B-B03B-F1CE97A4E330}" dt="2023-11-23T11:18:19.641" v="341" actId="1076"/>
          <ac:picMkLst>
            <pc:docMk/>
            <pc:sldMk cId="601980842" sldId="288"/>
            <ac:picMk id="11" creationId="{E5C3E5A7-0C99-4644-ED36-0328F967B229}"/>
          </ac:picMkLst>
        </pc:picChg>
        <pc:picChg chg="add mod">
          <ac:chgData name="L. Langenberg" userId="a2ea2700-0182-46c7-b7e2-b8650e501d9e" providerId="ADAL" clId="{4D0C2D75-4DD9-496B-B03B-F1CE97A4E330}" dt="2023-11-23T11:28:13.558" v="469" actId="1076"/>
          <ac:picMkLst>
            <pc:docMk/>
            <pc:sldMk cId="601980842" sldId="288"/>
            <ac:picMk id="15" creationId="{5898CBC1-B608-4789-2804-44BC253CFA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C1F5F-2C93-49F9-8197-813DCE1A5528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2133-BFC2-4B54-B300-1ABE66964E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22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Voorstellen + eventueel eigen ervaring.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82133-BFC2-4B54-B300-1ABE66964E3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50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92E75-566F-431D-9530-7A3164A1042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EE2345D-C0EA-477B-8E61-BC5CE1F2D41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C2A88E-5842-4F25-9555-10B34438A7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85C48FB-7DA8-434B-95F8-D2A6E93A7822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F5B16A-C9CE-40DC-90B3-39F93180649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751369-FBE9-4074-83FA-8F3E73BE0C5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1B1BD18-E9FB-42F7-8DF7-27553C7719A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179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28CB47-C7B2-42A9-9635-EA7C2D6174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C46014-91A1-45DF-945C-EC149B497A2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825627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F0159-2CD8-47E7-815D-3F3B1F9B8A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F473FD2-5155-4FBF-96C0-2AEA28C2CA61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FDFABA-ACCF-4542-BFBA-00762648FE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FA87CC-CA5A-47E1-A11E-61E0825EC0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1971BAA-1956-45ED-9DDB-C005A3F4E97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5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FF17B23-E367-4862-BE09-0400A78F3FF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259DC7-40AE-42FF-87BB-7F55D56964D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ACC578-65CA-4CA7-A55A-8512000873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4B81794-DE63-4150-948A-5E5C887D734D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C0B950-E279-40E2-9914-DD5C16EA66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2B4C7A-EF51-42C0-A87F-01672F8288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6B13EBE-FB98-4AD9-A67C-61B85770020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35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9C044-D63D-4667-B174-6049DE46AB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878A5E-393C-4919-9A6D-726473BD26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93DD8D-DFFF-4556-B78E-992E7EA21D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94D2D0B-8585-4B17-A693-4B674EDAE6F1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AF4286-7692-4959-B17E-55FFE11D08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C3F68-58F2-46E2-A31C-42D44C77115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FB74094-C099-47BE-B072-8109CE15DB5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60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52034-40B6-4E5D-917B-379A003C16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FABEB5-89BC-44E7-A8C0-4CB8CAC5A6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ED4742-DFCA-4FB6-8EFF-60F3C3DE2C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4841993-4EC6-414A-8E06-8E150BBB287E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EB5824-80DF-4BBE-A2F0-0BA51A2378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2DCC04-99B9-4DA1-8FC9-EE7608D107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2AFD1C3-D889-43E8-B36E-811945E6F2F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70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30C16-4585-4187-AA82-3954F60CEE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A61200-314E-4C4B-AF39-66AE13E3AAF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2B412B5-8001-4C6A-BE6F-7063BC5A3AD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02345-7BAA-4170-9B2D-9AEFA61335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B23A225-2977-4CE3-BFD8-13B6FCA9E3EE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7B730B-DEC1-4821-8FE1-AA0CF8ECD0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A03432-B2E4-4C59-A3BC-AA1E507B96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7069106-89E4-4396-92F3-2FA31F1E9B6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1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52BEB-3111-4563-9BDE-F288085B27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D66148-95D0-4D3F-BE7F-D6F07F7ED9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403768-E58E-49D0-9644-E9CBF01BC7D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BAC55C-5918-4955-8E96-5E12D83DB5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D80792-E7A7-4A93-8F2F-D2F1F650F26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67FBDD9-7CC1-49C6-904E-60F088C453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A76A7BB-2410-4E1B-A3E3-64C5321A4E54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FFB6803-3049-4189-99B4-84F5FEA7E2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2A33624-57A5-4288-81FF-6A90AC447D0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E602AE7-7F94-4527-A1B9-E3CFCDF7EA8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65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C89C2-BE6F-4EAD-928D-3F4BDEAF20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97F34C-2F62-460E-9299-F22195F1ED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A9685F9-7D88-472E-AB82-C65052299F44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3EB9CD-C359-42E4-9B55-8925BDDB83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2321EA-2E3F-4788-A301-2D18FCECB5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CD7CACC-EC0F-40C7-85B0-93955475BB3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1BCC2A6-8C60-410E-B9DE-F330DE00B6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2FECD9A-4112-423A-A7E7-CC1E6D430730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4D9130E-7C42-4445-B6F2-491C7BACAD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219F85-379B-455F-AA74-EC342C15AF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0413B79-9761-44D2-9CB8-6B47C838242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11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1D8DA-6185-4689-A513-FF085633E8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CC73AA-4FE3-4B04-9CD2-020B46DDAC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7E556B-15AC-48DD-B4C2-EC3FADB765A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6D4776-488A-4EEB-B776-134B88B37D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F1C191B-9689-4FC3-8AA4-88C197A0C89E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8F6CE7B-C16B-4B8C-860B-8ED4C5928E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E43CF1-8826-47D2-A5E4-8438EFDA59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64FA60F-95F7-4651-985B-EC6F6A3540B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0BB31-B867-444B-A6D8-E8C5A33C82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E66B559-8BD6-482A-8D97-8BA36D6E7D3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831A8E-5578-462E-A5C2-CA9A12E2DBB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F69A77-3611-46BB-90E3-168F92E998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D6F615C-5B0D-4E0F-B4C3-BAAFAA99DC6F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43841F-9E72-4417-88B5-2A9DBD1A59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59ABA3-DE56-43CC-AD71-D929E58955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F731727-8E6C-458B-93D3-8DA53CFE821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3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2833E2-40B2-4ABA-BECE-9B0F03F1F8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D7FE6E-44F9-4F1A-BAC0-89A871156D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96E57-2D2D-4B99-9DE0-85A8CCCD749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CD9BE94-62CB-4616-B0BB-21E00653179A}" type="datetime1">
              <a:rPr lang="nl-NL"/>
              <a:pPr lvl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7EBA4E-4716-4816-AF76-23C5DCCBF64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9135CA-36F4-4A1F-AF9B-653A37FA2C6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F7D9FD4-D07E-492A-B390-074229643FB2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tudiekeuze123.nl/van-profiel-naar-studi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iterjelles.nl/impulse/documenten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hyperlink" Target="mailto:llangenberg@pj.nl" TargetMode="External"/><Relationship Id="rId4" Type="http://schemas.openxmlformats.org/officeDocument/2006/relationships/hyperlink" Target="https://www.piterjelles.nl/impulse/decanaa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6.jpeg"/><Relationship Id="rId4" Type="http://schemas.openxmlformats.org/officeDocument/2006/relationships/hyperlink" Target="http://www.studiekeuze123.nl/" TargetMode="Externa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891201" y="298174"/>
            <a:ext cx="9755187" cy="2221263"/>
          </a:xfrm>
        </p:spPr>
        <p:txBody>
          <a:bodyPr>
            <a:normAutofit fontScale="90000"/>
          </a:bodyPr>
          <a:lstStyle/>
          <a:p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Welkom! </a:t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</a:t>
            </a:r>
            <a:br>
              <a:rPr lang="nl-NL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215" y="2881766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Economie en Maatschappij</a:t>
            </a:r>
          </a:p>
        </p:txBody>
      </p:sp>
      <p:sp>
        <p:nvSpPr>
          <p:cNvPr id="16" name="Rechthoek 15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37797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(of B)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één van de volgende: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Maatschappijwetenschappen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Duits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PJ Academie: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Frans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04" y="191520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994" y="3775428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Afbeeldingsresultaat voor economie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1431921"/>
            <a:ext cx="1606790" cy="77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  <p:sp>
        <p:nvSpPr>
          <p:cNvPr id="23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</p:spTree>
    <p:extLst>
      <p:ext uri="{BB962C8B-B14F-4D97-AF65-F5344CB8AC3E}">
        <p14:creationId xmlns:p14="http://schemas.microsoft.com/office/powerpoint/2010/main" val="84553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Economie en Maatschappij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876013" cy="29625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vervolgstudies:</a:t>
            </a: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Accountancy 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Bedrijfseconomie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Technische bedrijfskunde</a:t>
            </a: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EF5D7C5-3A3D-CB70-26B8-28BBB4E5DD73}"/>
              </a:ext>
            </a:extLst>
          </p:cNvPr>
          <p:cNvSpPr txBox="1"/>
          <p:nvPr/>
        </p:nvSpPr>
        <p:spPr>
          <a:xfrm>
            <a:off x="5991994" y="2374392"/>
            <a:ext cx="6123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hlinkClick r:id="rId4"/>
              </a:rPr>
              <a:t>Van Profiel naar Studie - Studiekeuze123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63056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Cultuur en Maatschappij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05370" y="1475457"/>
            <a:ext cx="4542968" cy="40862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Beeldend (KUBV)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Maatschappijwetenschappen</a:t>
            </a:r>
          </a:p>
          <a:p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één 2</a:t>
            </a:r>
            <a:r>
              <a:rPr lang="nl-NL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Duits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PJ Academie: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Frans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182657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2" y="3052367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462" y="4549700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hoek 20"/>
          <p:cNvSpPr/>
          <p:nvPr/>
        </p:nvSpPr>
        <p:spPr>
          <a:xfrm rot="21147545">
            <a:off x="6041258" y="4602238"/>
            <a:ext cx="546912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(waarvan één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 en 1 profielkeuzevak</a:t>
            </a:r>
          </a:p>
        </p:txBody>
      </p:sp>
      <p:sp>
        <p:nvSpPr>
          <p:cNvPr id="22" name="Afgeronde rechthoek 21"/>
          <p:cNvSpPr/>
          <p:nvPr/>
        </p:nvSpPr>
        <p:spPr>
          <a:xfrm>
            <a:off x="5238023" y="1403982"/>
            <a:ext cx="4204884" cy="40862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(of B) 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Geschiedenis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Beeldend (KUBV)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één van de volgende: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Maatschappijwetenschappen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Economie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via de PJ Academie: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Fries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" name="Picture 2" descr="Afbeeldingsresultaat voor cultuur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2282661"/>
            <a:ext cx="1550571" cy="7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63" y="184084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153" y="3954594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75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Cultuur en Maatschappij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483481"/>
            <a:ext cx="4923147" cy="21452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Mogelijke 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vervolgstudies:</a:t>
            </a: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Leraar Basisonderwijs (Pabo)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Pedagogiek/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Verpleegkundige  </a:t>
            </a:r>
          </a:p>
        </p:txBody>
      </p:sp>
      <p:pic>
        <p:nvPicPr>
          <p:cNvPr id="23" name="Picture 2" descr="Afbeeldingsresultaat voor cultuur en maatschappi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2282661"/>
            <a:ext cx="1550571" cy="7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61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Techniek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34732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Natuurkunde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één van de volgende: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Biologie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NLT (Natuur, Leven en Technologie)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2176438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220" y="3301824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hoek 20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pic>
        <p:nvPicPr>
          <p:cNvPr id="16" name="Picture 2" descr="Afbeeldingsresultaat voor natuur en technie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8" y="3221255"/>
            <a:ext cx="1661226" cy="80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</p:spTree>
    <p:extLst>
      <p:ext uri="{BB962C8B-B14F-4D97-AF65-F5344CB8AC3E}">
        <p14:creationId xmlns:p14="http://schemas.microsoft.com/office/powerpoint/2010/main" val="92109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Techniek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654127"/>
            <a:ext cx="4998562" cy="245173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vervolgstudies:</a:t>
            </a:r>
          </a:p>
          <a:p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Werktuigbouwkunde  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Bouwtechnisch Bedrijfskunde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Informatica 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" name="Picture 2" descr="Afbeeldingsresultaat voor natuur en techni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8" y="3221255"/>
            <a:ext cx="1661226" cy="80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78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Gezondheid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85801" y="1570310"/>
            <a:ext cx="4462537" cy="46580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&amp; vwo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Scheikunde 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Biologie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van de volgende: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Natuurkunde*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NLT (Natuur, Leven en Technologie)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nl-NL" i="1" dirty="0"/>
              <a:t>Advies: Natuurkunde in combinatie met wiskunde B</a:t>
            </a:r>
            <a:br>
              <a:rPr lang="nl-NL" i="1" dirty="0"/>
            </a:br>
            <a:r>
              <a:rPr lang="nl-NL" i="1" dirty="0"/>
              <a:t>*Advies: NLT op havo niveau wordt afgeraden bij profielen CM en EM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18" y="2140597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18" y="3119717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hoek 13"/>
          <p:cNvSpPr/>
          <p:nvPr/>
        </p:nvSpPr>
        <p:spPr>
          <a:xfrm rot="21147545">
            <a:off x="6131507" y="5294733"/>
            <a:ext cx="5288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profiel bestaat uit 3 vaste profielvakken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1 profielkeuzevak</a:t>
            </a:r>
          </a:p>
        </p:txBody>
      </p:sp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111966" y="3462350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profielkeuzevakken</a:t>
            </a: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6111966" y="2068229"/>
            <a:ext cx="3253707" cy="3299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profielvakken</a:t>
            </a:r>
          </a:p>
        </p:txBody>
      </p:sp>
    </p:spTree>
    <p:extLst>
      <p:ext uri="{BB962C8B-B14F-4D97-AF65-F5344CB8AC3E}">
        <p14:creationId xmlns:p14="http://schemas.microsoft.com/office/powerpoint/2010/main" val="2326998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685801" y="779367"/>
            <a:ext cx="8679872" cy="5107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Gezondheid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611935" y="1627212"/>
            <a:ext cx="5835999" cy="31668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vervolgstudies: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Civiele techniek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Biomedische technologie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Diermanagement 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Milieukunde 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hthoek 13"/>
          <p:cNvSpPr/>
          <p:nvPr/>
        </p:nvSpPr>
        <p:spPr>
          <a:xfrm rot="21147545">
            <a:off x="8683455" y="543323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592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6096001" y="3876080"/>
            <a:ext cx="3921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dirty="0"/>
              <a:t>NG / NT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 – keuze uit 1 vak dat niet in het profiel zit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46432B6-31EA-DA91-B970-A9B18DF6536E}"/>
              </a:ext>
            </a:extLst>
          </p:cNvPr>
          <p:cNvSpPr txBox="1"/>
          <p:nvPr/>
        </p:nvSpPr>
        <p:spPr>
          <a:xfrm>
            <a:off x="695326" y="1530718"/>
            <a:ext cx="2905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Vrije deel havo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C6BF6697-C875-D3BA-1F28-CB22AD93B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" y="1873541"/>
            <a:ext cx="10058400" cy="1076325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8DD4701E-F1C2-5F23-F9D3-26591209E361}"/>
              </a:ext>
            </a:extLst>
          </p:cNvPr>
          <p:cNvSpPr txBox="1"/>
          <p:nvPr/>
        </p:nvSpPr>
        <p:spPr>
          <a:xfrm>
            <a:off x="695326" y="3574442"/>
            <a:ext cx="2045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Vrije deel vwo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ABCF9FA8-2623-A7EC-33B8-1114B917E1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326" y="4217442"/>
            <a:ext cx="10048875" cy="106680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B9E2AC26-E857-D601-3969-CE7B83B3CA15}"/>
              </a:ext>
            </a:extLst>
          </p:cNvPr>
          <p:cNvSpPr txBox="1"/>
          <p:nvPr/>
        </p:nvSpPr>
        <p:spPr>
          <a:xfrm>
            <a:off x="772998" y="3904050"/>
            <a:ext cx="282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EM / CM</a:t>
            </a:r>
          </a:p>
        </p:txBody>
      </p:sp>
    </p:spTree>
    <p:extLst>
      <p:ext uri="{BB962C8B-B14F-4D97-AF65-F5344CB8AC3E}">
        <p14:creationId xmlns:p14="http://schemas.microsoft.com/office/powerpoint/2010/main" val="2806502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 vakken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5C3E5A7-0C99-4644-ED36-0328F967B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033" y="2140650"/>
            <a:ext cx="11612967" cy="79404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8781F47B-3CDD-596E-DC29-D5BAB56CB3EA}"/>
              </a:ext>
            </a:extLst>
          </p:cNvPr>
          <p:cNvSpPr txBox="1"/>
          <p:nvPr/>
        </p:nvSpPr>
        <p:spPr>
          <a:xfrm>
            <a:off x="609745" y="1735985"/>
            <a:ext cx="3575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Vwo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ED668CD-1954-13C6-96FA-99E2C31C70A0}"/>
              </a:ext>
            </a:extLst>
          </p:cNvPr>
          <p:cNvSpPr txBox="1"/>
          <p:nvPr/>
        </p:nvSpPr>
        <p:spPr>
          <a:xfrm>
            <a:off x="609745" y="3537363"/>
            <a:ext cx="1840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Havo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5898CBC1-B608-4789-2804-44BC253CFA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033" y="4016347"/>
            <a:ext cx="11513123" cy="68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8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6572166"/>
            <a:ext cx="12252960" cy="28583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1" y="285833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6EBE965-423C-1EC8-FB8F-8B633F0AABAA}"/>
              </a:ext>
            </a:extLst>
          </p:cNvPr>
          <p:cNvSpPr txBox="1"/>
          <p:nvPr/>
        </p:nvSpPr>
        <p:spPr>
          <a:xfrm>
            <a:off x="6419852" y="350445"/>
            <a:ext cx="53730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Welke onderwerpen komen voorbij: </a:t>
            </a:r>
          </a:p>
          <a:p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Profielformulier:  stap voor stap doorlopen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Hoe ziet de havo/vwo route eruit?</a:t>
            </a:r>
          </a:p>
          <a:p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Eventuele vervolgmogelijkheden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Ervaringen vanuit de bovenbouw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F9C73599-6ED2-F618-8205-7B1C64C26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105971"/>
            <a:ext cx="6419852" cy="490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3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53" y="27681"/>
            <a:ext cx="1501888" cy="7551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534973" y="782841"/>
            <a:ext cx="8679872" cy="5107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Profielkeuzeformulier havo</a:t>
            </a:r>
          </a:p>
        </p:txBody>
      </p:sp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B7EF91E-DDC6-494F-D037-6E3CCC6A1F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973" y="1350084"/>
            <a:ext cx="8337585" cy="637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00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53" y="27681"/>
            <a:ext cx="1501888" cy="7551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10" name="Afgeronde rechthoek 9"/>
          <p:cNvSpPr/>
          <p:nvPr/>
        </p:nvSpPr>
        <p:spPr>
          <a:xfrm>
            <a:off x="534973" y="782841"/>
            <a:ext cx="8679872" cy="5107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Profielkeuzeformulier vwo</a:t>
            </a:r>
          </a:p>
        </p:txBody>
      </p:sp>
      <p:pic>
        <p:nvPicPr>
          <p:cNvPr id="15" name="Picture 2" descr="Gerelateerde afbeeld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12B92145-1150-1E1A-5B13-7B26BAD7EB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501" y="1290202"/>
            <a:ext cx="8345472" cy="66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68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685801" y="1398361"/>
            <a:ext cx="8679872" cy="35073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	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2 examenvakken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 3 examenvakken		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profielvakken + 1 profielkeuzevak=)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examenvakken</a:t>
            </a: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</a:t>
            </a:r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Totaal</a:t>
            </a: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				</a:t>
            </a: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7 examenvakken</a:t>
            </a:r>
            <a:endParaRPr lang="nl-NL" sz="2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examenvak  			Vwo  8 examenvakken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profielen op een rijtje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5531229" y="5447016"/>
            <a:ext cx="6410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leerlingen die door willen stromen naar het vwo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kiezen 8 vakken (inclusief wiskunde en een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</a:t>
            </a:r>
          </a:p>
        </p:txBody>
      </p:sp>
      <p:pic>
        <p:nvPicPr>
          <p:cNvPr id="12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987" y="1881184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12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535021" y="101772"/>
            <a:ext cx="8480456" cy="56866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nl-NL" sz="28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2 :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Verder oriënteren op profielkeuze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0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3: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Eind januari </a:t>
            </a:r>
            <a:r>
              <a:rPr kumimoji="0" lang="nl-NL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voorlopig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niveau advies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, dit wordt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nl-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esproken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tijdens de portfoliogesprekken. Na dit gesprek kan een leerling nog ‘herstellen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’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om het eventuele gewenste niveau alsnog te behalen.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Invullen voorlopige profielkeuze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deadline 16 februari om 17.00 uur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4: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Start voorsorteerperiode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(proefperiode van vakken gekozen profiel)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Definitief niveau advies</a:t>
            </a:r>
          </a:p>
          <a:p>
            <a:pPr fontAlgn="base"/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338" name="Picture 2" descr="Afbeeldingsresultaat voor profielkeuze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37" t="37233" r="40533"/>
          <a:stretch/>
        </p:blipFill>
        <p:spPr bwMode="auto">
          <a:xfrm>
            <a:off x="10343834" y="1603734"/>
            <a:ext cx="979501" cy="2415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969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Afgeronde rechthoek 6"/>
          <p:cNvSpPr/>
          <p:nvPr/>
        </p:nvSpPr>
        <p:spPr>
          <a:xfrm>
            <a:off x="685801" y="1398361"/>
            <a:ext cx="8679872" cy="28263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anchor="t">
            <a:spAutoFit/>
          </a:bodyPr>
          <a:lstStyle/>
          <a:p>
            <a:r>
              <a:rPr lang="nl-NL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Periode 4 – de voorsorteerperiode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Mogelijk om extra vakken te volgen 	-&gt; bij twijfel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Afspraak via coach en decaan 		-&gt; via ILP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Evaluatie na +/- 4 weken 		-&gt; dan kiezen</a:t>
            </a:r>
            <a:b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volgt alleen vakken van het niveau en het profiel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werkt toe naar een </a:t>
            </a:r>
            <a:r>
              <a:rPr lang="nl-NL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toetsweek</a:t>
            </a: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000" i="1" dirty="0">
                <a:latin typeface="Verdana"/>
                <a:ea typeface="Verdana"/>
                <a:cs typeface="Verdana"/>
              </a:rPr>
              <a:t>Je definitieve niveau-advies + bevordering -&gt; eind periode 4</a:t>
            </a:r>
            <a:endParaRPr lang="nl-NL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Handig om te weten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7294203" y="5383767"/>
            <a:ext cx="35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Klik hier voor </a:t>
            </a:r>
            <a:r>
              <a:rPr lang="nl-N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hlinkClick r:id="rId4"/>
              </a:rPr>
              <a:t>Overgangsnormen</a:t>
            </a:r>
            <a:endParaRPr lang="nl-NL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76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Afgeronde rechthoek 9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bovenbouw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5329E56-1000-946D-380B-3905C8D3B9DB}"/>
              </a:ext>
            </a:extLst>
          </p:cNvPr>
          <p:cNvSpPr txBox="1"/>
          <p:nvPr/>
        </p:nvSpPr>
        <p:spPr>
          <a:xfrm>
            <a:off x="1084789" y="1577479"/>
            <a:ext cx="612270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b="1" dirty="0">
                <a:ea typeface="Verdana" panose="020B0604030504040204" pitchFamily="34" charset="0"/>
                <a:sym typeface="Wingdings" panose="05000000000000000000" pitchFamily="2" charset="2"/>
              </a:rPr>
              <a:t>Ervaringen van bovenbouwleerlingen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Van de onderbouw naar de bovenbouw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Waar moet je aan denken?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Wat is belangrijk om te doen in periode 4?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De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toetsweek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Tips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51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Afgeronde rechthoek 9"/>
          <p:cNvSpPr/>
          <p:nvPr/>
        </p:nvSpPr>
        <p:spPr>
          <a:xfrm>
            <a:off x="5077192" y="272982"/>
            <a:ext cx="4322618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nl-NL" sz="2400" dirty="0">
                <a:hlinkClick r:id="rId4"/>
              </a:rPr>
              <a:t>Decanaat - !</a:t>
            </a:r>
            <a:r>
              <a:rPr lang="nl-NL" sz="2400" dirty="0" err="1">
                <a:hlinkClick r:id="rId4"/>
              </a:rPr>
              <a:t>mpulse</a:t>
            </a:r>
            <a:r>
              <a:rPr lang="nl-NL" sz="2400" dirty="0">
                <a:hlinkClick r:id="rId4"/>
              </a:rPr>
              <a:t> (piterjelles.nl)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6389224" y="1738135"/>
            <a:ext cx="4754965" cy="2485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Profielformulieren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Contactgegevens decaan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 gesprek graag inplannen via onderstaande mail in afstemming met coach</a:t>
            </a:r>
            <a:b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6736204" y="5451014"/>
            <a:ext cx="4384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Decanaat Lisa Buursma-Langenberg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llangenberg@pj.nl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710612-D763-2838-B933-149D6C098E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57" y="1212219"/>
            <a:ext cx="5642387" cy="445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10394707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profiel is een verzameling vakken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zijn verplicht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kun je kiezen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gekozen profiel is bepalend voor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Vervolgopleiding / studiekeuze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Beroep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15689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657173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fbeeldingsresultaat voor watch out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813963" y="4287425"/>
            <a:ext cx="538408" cy="5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fgeronde rechthoek 8"/>
          <p:cNvSpPr/>
          <p:nvPr/>
        </p:nvSpPr>
        <p:spPr>
          <a:xfrm>
            <a:off x="685801" y="778401"/>
            <a:ext cx="8228535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een profiel en waarom kies je het?</a:t>
            </a:r>
          </a:p>
        </p:txBody>
      </p:sp>
      <p:sp>
        <p:nvSpPr>
          <p:cNvPr id="10" name="Rechthoek 9"/>
          <p:cNvSpPr/>
          <p:nvPr/>
        </p:nvSpPr>
        <p:spPr>
          <a:xfrm rot="21147545">
            <a:off x="7193196" y="5463159"/>
            <a:ext cx="3844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Tussentijds van profiel wisselen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afgeraden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4842163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ben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kan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leuk?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belangrijk?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wil ik er mee?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 kan ik uit kiezen?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741221" y="778401"/>
            <a:ext cx="8749144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speelt mee bij je keuze?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961595" y="1689909"/>
            <a:ext cx="3622972" cy="31041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Persoonlijkheid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Vaardigheden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Opties</a:t>
            </a:r>
          </a:p>
        </p:txBody>
      </p:sp>
      <p:pic>
        <p:nvPicPr>
          <p:cNvPr id="2050" name="Picture 2" descr="Afbeeldingsresultaat voor way icon"/>
          <p:cNvPicPr>
            <a:picLocks noChangeAspect="1" noChangeArrowheads="1"/>
          </p:cNvPicPr>
          <p:nvPr/>
        </p:nvPicPr>
        <p:blipFill>
          <a:blip r:embed="rId4" cstate="hq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57" y="2383597"/>
            <a:ext cx="557213" cy="78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8757190" y="1686711"/>
            <a:ext cx="982402" cy="25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9739592" y="2668071"/>
            <a:ext cx="1992775" cy="504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coaching</a:t>
            </a:r>
          </a:p>
        </p:txBody>
      </p:sp>
    </p:spTree>
    <p:extLst>
      <p:ext uri="{BB962C8B-B14F-4D97-AF65-F5344CB8AC3E}">
        <p14:creationId xmlns:p14="http://schemas.microsoft.com/office/powerpoint/2010/main" val="30902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2" y="1047542"/>
            <a:ext cx="4966853" cy="39816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Bovenbouw 2 jaar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examen in jaar 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 examenvakken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Vanuit havo 4 naar mbo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havo diploma naar mbo, hbo of vwo </a:t>
            </a:r>
          </a:p>
        </p:txBody>
      </p:sp>
      <p:sp>
        <p:nvSpPr>
          <p:cNvPr id="11" name="Rechthoek 10"/>
          <p:cNvSpPr/>
          <p:nvPr/>
        </p:nvSpPr>
        <p:spPr>
          <a:xfrm rot="21147545">
            <a:off x="5531229" y="5447016"/>
            <a:ext cx="6410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 leerlingen die door willen stromen naar het vwo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kiezen 8 vakken (inclusief wiskunde en een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MVT)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5895103" y="1047542"/>
            <a:ext cx="4832038" cy="39816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Vwo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Bovenbouw 3 jaar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Examen in jaar 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 examenvakken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Vanuit vwo 4 naar mbo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Met vwo diploma naar hbo of universiteit</a:t>
            </a:r>
          </a:p>
        </p:txBody>
      </p:sp>
      <p:pic>
        <p:nvPicPr>
          <p:cNvPr id="1026" name="Picture 2" descr="Afbeeldingsresultaat voor apples and oranges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911" y="1219192"/>
            <a:ext cx="1559935" cy="90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05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Profielopbouw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698086"/>
            <a:ext cx="8679872" cy="5107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voor iedereen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685801" y="2453882"/>
            <a:ext cx="8679872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 – profielvakken en profielkeuzevakken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685801" y="3355556"/>
            <a:ext cx="8679872" cy="5107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 deel – keuze uit 1 vak dat niet in het profiel zit</a:t>
            </a: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1711981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2493321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296" y="3186285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679872" cy="41883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Lichamelijke Opvoeding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Maatschappijleer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Culturele Kunstzinnige Vorming    =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combinatiecijfer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Profielwerkstuk				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(cijfer op eindlijst)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voor vwo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Wiskunde A of 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nl-NL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Moderne Vreemde Taal</a:t>
            </a: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 rot="21147545">
            <a:off x="6560348" y="5334558"/>
            <a:ext cx="51379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l-N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 vwo is ontheffing 2</a:t>
            </a:r>
            <a:r>
              <a:rPr lang="nl-NL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MVT mogelijk bij:</a:t>
            </a:r>
            <a:b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Andere moedertaal dan Nederlands/Fries</a:t>
            </a:r>
          </a:p>
          <a:p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Bij Dyslexie/stoornis betrekking op taal</a:t>
            </a:r>
          </a:p>
        </p:txBody>
      </p:sp>
      <p:pic>
        <p:nvPicPr>
          <p:cNvPr id="8194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5829594" y="2664192"/>
            <a:ext cx="982402" cy="145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3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938966" cy="41883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b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Sinds 2019-202 is de centrale rekentoets komen te vervallen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Sinds 2021-2022 invoer Schoolexamen rekenen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Alleen verplicht voor leerlingen </a:t>
            </a:r>
            <a:r>
              <a:rPr lang="nl-NL" sz="2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zonder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wiskunde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geeft zelf vorm aan PTA en rekenonderwijs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Cijfer rekentoets komt als bijlage bij je cijferlijst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NL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hoek 15"/>
          <p:cNvSpPr/>
          <p:nvPr/>
        </p:nvSpPr>
        <p:spPr>
          <a:xfrm rot="21147545">
            <a:off x="6431277" y="5601658"/>
            <a:ext cx="5368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PTA = Programma van Toetsing en Afsluiting</a:t>
            </a:r>
          </a:p>
        </p:txBody>
      </p:sp>
    </p:spTree>
    <p:extLst>
      <p:ext uri="{BB962C8B-B14F-4D97-AF65-F5344CB8AC3E}">
        <p14:creationId xmlns:p14="http://schemas.microsoft.com/office/powerpoint/2010/main" val="76129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22983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 – keuze uit 4 profielen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85801" y="1456592"/>
            <a:ext cx="8679872" cy="8172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Economie en Maatschappij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Financiën, rekenen, onderzoeken, management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6618634" y="5463159"/>
            <a:ext cx="4993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profiel past op welke vervolgstudie?</a:t>
            </a:r>
          </a:p>
          <a:p>
            <a:pPr algn="ctr"/>
            <a:r>
              <a:rPr lang="nl-N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www.studiekeuze123.nl</a:t>
            </a:r>
            <a:r>
              <a:rPr lang="nl-NL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685801" y="2360848"/>
            <a:ext cx="8679872" cy="8172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Cultuur en Maatschappij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Sociaal, maatschappelijk, artistiek, communicatie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685801" y="3266102"/>
            <a:ext cx="8679872" cy="8172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Techniek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 err="1"/>
              <a:t>Techniek</a:t>
            </a:r>
            <a:r>
              <a:rPr lang="nl-NL" dirty="0"/>
              <a:t>, bouwen, ontwerpen, ICT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685801" y="4190693"/>
            <a:ext cx="8679872" cy="8172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</a:t>
            </a: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Natuur en Gezondheid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dirty="0"/>
              <a:t>Gezondheidszorg, biologie, medisch, milieu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193" y="283177"/>
            <a:ext cx="1459740" cy="156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Afbeeldingsresultaat voor economie en maatschappi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1431921"/>
            <a:ext cx="1606790" cy="77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Afbeeldingsresultaat voor cultuur en maatschappi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504" y="2282661"/>
            <a:ext cx="1550571" cy="7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Afbeeldingsresultaat voor natuur en technie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068" y="3221255"/>
            <a:ext cx="1661226" cy="80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Gerelateerde afbeeldi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437" y="4030623"/>
            <a:ext cx="1778112" cy="85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766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54374428D324CAF3B63EDAB909090" ma:contentTypeVersion="10" ma:contentTypeDescription="Een nieuw document maken." ma:contentTypeScope="" ma:versionID="b451efed86bda0654cd19133fbf5dfa2">
  <xsd:schema xmlns:xsd="http://www.w3.org/2001/XMLSchema" xmlns:xs="http://www.w3.org/2001/XMLSchema" xmlns:p="http://schemas.microsoft.com/office/2006/metadata/properties" xmlns:ns2="b528bf78-a7fa-425f-a48b-72b6679d3fc6" xmlns:ns3="ba8066bb-2e38-4f2f-b303-7d1f0c893570" targetNamespace="http://schemas.microsoft.com/office/2006/metadata/properties" ma:root="true" ma:fieldsID="f52177c716d8184ece0d7d238e720875" ns2:_="" ns3:_="">
    <xsd:import namespace="b528bf78-a7fa-425f-a48b-72b6679d3fc6"/>
    <xsd:import namespace="ba8066bb-2e38-4f2f-b303-7d1f0c8935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2:MediaServiceOCR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28bf78-a7fa-425f-a48b-72b6679d3f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066bb-2e38-4f2f-b303-7d1f0c89357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AEA5C1-A061-477C-85C1-D728ABAFC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28bf78-a7fa-425f-a48b-72b6679d3fc6"/>
    <ds:schemaRef ds:uri="ba8066bb-2e38-4f2f-b303-7d1f0c8935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74B83E-F39D-407B-AF89-FD51E06774A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b528bf78-a7fa-425f-a48b-72b6679d3fc6"/>
    <ds:schemaRef ds:uri="http://schemas.microsoft.com/office/infopath/2007/PartnerControls"/>
    <ds:schemaRef ds:uri="ba8066bb-2e38-4f2f-b303-7d1f0c89357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CF61EC-D541-4597-AF5C-BC57B1E739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1071</Words>
  <Application>Microsoft Office PowerPoint</Application>
  <PresentationFormat>Breedbeeld</PresentationFormat>
  <Paragraphs>218</Paragraphs>
  <Slides>26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Verdana</vt:lpstr>
      <vt:lpstr>Wingdings</vt:lpstr>
      <vt:lpstr>Kantoorthema</vt:lpstr>
      <vt:lpstr>Welkom!   Profielkeuze havo &amp; vwo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Winia, E.</dc:creator>
  <cp:lastModifiedBy>L. Langenberg</cp:lastModifiedBy>
  <cp:revision>154</cp:revision>
  <dcterms:created xsi:type="dcterms:W3CDTF">2018-02-22T14:29:23Z</dcterms:created>
  <dcterms:modified xsi:type="dcterms:W3CDTF">2023-11-23T17:16:29Z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0x0101004A054374428D324CAF3B63EDAB909090</vt:lpwstr>
  </property>
</Properties>
</file>