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3" r:id="rId5"/>
    <p:sldId id="261" r:id="rId6"/>
    <p:sldId id="262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55857-F01F-4D36-B5D0-CBAFFF1B3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E3F4E6-F506-4063-8321-CF2B886B2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B58386-6ACB-4848-9AD2-B9CFDA44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F84-8A82-43EB-A61E-4672AD11AE0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A4F40C-C53C-46BC-9304-4180CF43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AF101C-D625-4C9D-AE36-B455D1EF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3641-7DC2-4CBA-B27A-B5C123075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24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66E75-B2C5-462E-A3D2-F0EC1749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6BBF46-4F4C-47CE-BFAC-018B0FBD5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25B7AC-B484-48D3-9130-493371C6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F84-8A82-43EB-A61E-4672AD11AE0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3F34E2-D73B-448D-BAB2-9225A6FF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29066B-9C97-4C3F-9312-979CCD54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3641-7DC2-4CBA-B27A-B5C123075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78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428B65E-1865-495C-A774-0E32376BB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E639C8-AE2C-4BAB-9DA8-5397FF314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FA583E-5960-4992-8823-0E70A0BD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F84-8A82-43EB-A61E-4672AD11AE0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6767F1-1674-4B61-9835-2F37535D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446854-CCF7-4F56-8930-6840107B1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3641-7DC2-4CBA-B27A-B5C123075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33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EA808-393E-4C99-AC8D-49C9B4CD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37756C-C166-4416-ADC8-341C79B53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64CDEC-8B4B-480C-A2BB-20BDABFD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F84-8A82-43EB-A61E-4672AD11AE0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944570-9989-4EB6-8E3A-065E1FDD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E5022B-95FB-493B-B45A-7DF2FF40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3641-7DC2-4CBA-B27A-B5C123075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98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ADEA1-2729-497C-82B9-84A1F9B8A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A30966-CEBB-495A-836D-719A91E2E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A684C3-2C28-4229-8759-09234B3E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F84-8A82-43EB-A61E-4672AD11AE0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4A2D54-9E7B-4F04-9360-9C8B4E5A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6DD1AB-CD43-4271-9D64-98A152A0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3641-7DC2-4CBA-B27A-B5C123075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73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165D1-B2CF-42C0-AFE0-8D69303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A2553B-9BDA-41FF-8FF6-65EC73EF5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658272-08D7-4926-B392-695FD85C8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25464B-72CF-4C71-95DA-BDBE4DB9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F84-8A82-43EB-A61E-4672AD11AE0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81AE6F-F1C4-4AF2-BFAB-350E9DA6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9702D4-7648-4015-9FAE-3A9A23D1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3641-7DC2-4CBA-B27A-B5C123075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75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E8DF5-0CD2-4488-B473-35E1A8F7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5919F7-ADE3-4AF4-9405-9ADEDC53A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076DF4-0CCB-4E28-B34F-6144A803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8AA50E4-E824-49CD-8DBD-D4CD0114C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01D8504-C579-4CFF-822D-3443D1D9C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0B1A283-B672-42CB-816E-AE2049FC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F84-8A82-43EB-A61E-4672AD11AE0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5301186-5868-4EF1-9661-A2E02EA1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7272D0-F5D2-43F0-A49F-47F75EF0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3641-7DC2-4CBA-B27A-B5C123075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9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A8AEB-9B20-4CE5-947F-DC8BD540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0C928AA-6316-4136-9BDE-443E95AA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F84-8A82-43EB-A61E-4672AD11AE0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D4B2E5-2F01-45FA-9820-01ABC0689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0BF33B-660E-4DE2-9777-1BDA83A9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3641-7DC2-4CBA-B27A-B5C123075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02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70E2E3A-2592-475D-BFE6-B6E5D6AF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F84-8A82-43EB-A61E-4672AD11AE0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0C70A91-E35C-465F-9A9B-457DDA0C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687D28-DFF1-40F6-9C28-883923A4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3641-7DC2-4CBA-B27A-B5C123075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71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C503F-26AD-4808-A2B2-479C4E7A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5CA0A0-1F87-40D0-87F0-D00FE75E0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5D1C2C-E628-421A-B5BE-9379B17B9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984734-7F01-4D1A-80B4-230EA80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F84-8A82-43EB-A61E-4672AD11AE0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E876F3-7900-4D12-B28D-BE9F5307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F59622-4820-42A8-BF6A-A8D3B10C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3641-7DC2-4CBA-B27A-B5C123075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EC474-C06A-42F2-BDCE-0826D9CE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4619B30-51EF-4B9A-AED5-A2198F61E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BD5EEE-4F67-4D56-9EBB-6152D1953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D08D7A-D2ED-47AC-8212-1F8014F5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F84-8A82-43EB-A61E-4672AD11AE0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601D09-179A-4693-89E7-F48C34DC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BAA1A2-5D6D-4271-8688-A158BD308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3641-7DC2-4CBA-B27A-B5C123075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0A4E0BF-692C-4F67-A49C-22FFEB98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019C36-689C-46F3-B44A-E5D84FA6B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0E8E3F-3A1E-4FB1-97BB-4594796CC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0BF84-8A82-43EB-A61E-4672AD11AE00}" type="datetimeFigureOut">
              <a:rPr lang="nl-NL" smtClean="0"/>
              <a:t>21-6-2021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F62255-DCBA-4D0D-B881-591EF5495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0D0330-83A1-4EC8-B2A6-EF93A809B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3641-7DC2-4CBA-B27A-B5C123075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79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TTLDocZ30I?feature=oembed" TargetMode="External"/><Relationship Id="rId5" Type="http://schemas.openxmlformats.org/officeDocument/2006/relationships/hyperlink" Target="https://www.youtube.com/watch?v=cTTLDocZ30I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walibifastlane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50" name="Picture 26" descr="UNTAMED: hybride achtbaan in Walibi Holland">
            <a:extLst>
              <a:ext uri="{FF2B5EF4-FFF2-40B4-BE49-F238E27FC236}">
                <a16:creationId xmlns:a16="http://schemas.microsoft.com/office/drawing/2014/main" id="{8FDBC829-418B-476B-A91B-95B2534B5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0" b="19667"/>
          <a:stretch/>
        </p:blipFill>
        <p:spPr bwMode="auto">
          <a:xfrm>
            <a:off x="0" y="-467130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Walibi logo • Rocky de Bever">
            <a:extLst>
              <a:ext uri="{FF2B5EF4-FFF2-40B4-BE49-F238E27FC236}">
                <a16:creationId xmlns:a16="http://schemas.microsoft.com/office/drawing/2014/main" id="{548FE172-C0B5-4012-A885-0A9DC92D5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27" y="4790661"/>
            <a:ext cx="7129188" cy="185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5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DA35AAA-1F74-4568-A187-8FF2BB83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Dagprogramma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1DDF32D-7EC8-4052-BD51-8130018CB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557018"/>
              </p:ext>
            </p:extLst>
          </p:nvPr>
        </p:nvGraphicFramePr>
        <p:xfrm>
          <a:off x="1036168" y="3029481"/>
          <a:ext cx="10119360" cy="2685756"/>
        </p:xfrm>
        <a:graphic>
          <a:graphicData uri="http://schemas.openxmlformats.org/drawingml/2006/table">
            <a:tbl>
              <a:tblPr firstRow="1" firstCol="1" bandRow="1"/>
              <a:tblGrid>
                <a:gridCol w="4222654">
                  <a:extLst>
                    <a:ext uri="{9D8B030D-6E8A-4147-A177-3AD203B41FA5}">
                      <a16:colId xmlns:a16="http://schemas.microsoft.com/office/drawing/2014/main" val="4088638413"/>
                    </a:ext>
                  </a:extLst>
                </a:gridCol>
                <a:gridCol w="5896706">
                  <a:extLst>
                    <a:ext uri="{9D8B030D-6E8A-4147-A177-3AD203B41FA5}">
                      <a16:colId xmlns:a16="http://schemas.microsoft.com/office/drawing/2014/main" val="3728574921"/>
                    </a:ext>
                  </a:extLst>
                </a:gridCol>
              </a:tblGrid>
              <a:tr h="447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Tijdstip</a:t>
                      </a:r>
                      <a:endParaRPr lang="nl-NL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553" marR="140553" marT="195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Activiteit</a:t>
                      </a:r>
                      <a:endParaRPr lang="nl-NL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553" marR="140553" marT="195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19642"/>
                  </a:ext>
                </a:extLst>
              </a:tr>
              <a:tr h="447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08.00 - 08.15 uur</a:t>
                      </a:r>
                      <a:endParaRPr lang="nl-NL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553" marR="140553" marT="195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Verzamelen bij bus en vertrek</a:t>
                      </a:r>
                      <a:endParaRPr lang="nl-NL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553" marR="140553" marT="195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769922"/>
                  </a:ext>
                </a:extLst>
              </a:tr>
              <a:tr h="447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09.45 - 10.00 uur</a:t>
                      </a:r>
                      <a:endParaRPr lang="nl-NL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553" marR="140553" marT="195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Aankomst Walibi</a:t>
                      </a:r>
                      <a:endParaRPr lang="nl-NL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553" marR="140553" marT="195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62073"/>
                  </a:ext>
                </a:extLst>
              </a:tr>
              <a:tr h="447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 – 15.00 uur</a:t>
                      </a:r>
                      <a:endParaRPr lang="nl-NL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553" marR="140553" marT="195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Vrije tijd in Walibi</a:t>
                      </a:r>
                      <a:endParaRPr lang="nl-NL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553" marR="140553" marT="195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483947"/>
                  </a:ext>
                </a:extLst>
              </a:tr>
              <a:tr h="447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15.00 – 15.15 uur</a:t>
                      </a:r>
                      <a:endParaRPr lang="nl-NL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553" marR="140553" marT="195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Verzamelen bij bus en vertrek</a:t>
                      </a:r>
                      <a:endParaRPr lang="nl-NL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553" marR="140553" marT="195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907701"/>
                  </a:ext>
                </a:extLst>
              </a:tr>
              <a:tr h="447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17.15 uur</a:t>
                      </a:r>
                      <a:endParaRPr lang="nl-NL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553" marR="140553" marT="195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Terug bij school</a:t>
                      </a:r>
                      <a:endParaRPr lang="nl-NL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553" marR="140553" marT="195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420613"/>
                  </a:ext>
                </a:extLst>
              </a:tr>
            </a:tbl>
          </a:graphicData>
        </a:graphic>
      </p:graphicFrame>
      <p:pic>
        <p:nvPicPr>
          <p:cNvPr id="2058" name="Picture 10" descr="Gratis ticket Walibi voor moeders">
            <a:extLst>
              <a:ext uri="{FF2B5EF4-FFF2-40B4-BE49-F238E27FC236}">
                <a16:creationId xmlns:a16="http://schemas.microsoft.com/office/drawing/2014/main" id="{7B32D0A9-EBDA-4D29-B867-1D538343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8"/>
          <a:stretch/>
        </p:blipFill>
        <p:spPr bwMode="auto">
          <a:xfrm rot="21106925">
            <a:off x="276859" y="61196"/>
            <a:ext cx="2973023" cy="26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4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9CAF7-EF70-42B8-B141-9852CB98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974" y="452999"/>
            <a:ext cx="4375586" cy="1325563"/>
          </a:xfrm>
        </p:spPr>
        <p:txBody>
          <a:bodyPr>
            <a:normAutofit/>
          </a:bodyPr>
          <a:lstStyle/>
          <a:p>
            <a:pPr algn="ctr"/>
            <a:r>
              <a:rPr lang="nl-NL" sz="6000" b="1" dirty="0"/>
              <a:t>Busreis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0A3D197-34AF-451A-9422-1C6323566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" r="7" b="7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3C7BE531-4358-494F-BE3D-74E20E273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5" r="16775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34D116A-7A94-4AC3-9AD3-D41BDE3C74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53" r="25887" b="-2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26217C4-3947-40BE-A577-F1CB0A6B4B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96" r="-2" b="4675"/>
          <a:stretch/>
        </p:blipFill>
        <p:spPr>
          <a:xfrm>
            <a:off x="0" y="4203315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08A33E-E29E-440A-9850-8DD5B442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974" y="1934675"/>
            <a:ext cx="4943397" cy="4537280"/>
          </a:xfrm>
        </p:spPr>
        <p:txBody>
          <a:bodyPr anchor="t">
            <a:normAutofit/>
          </a:bodyPr>
          <a:lstStyle/>
          <a:p>
            <a:r>
              <a:rPr lang="nl-NL" sz="2400" dirty="0"/>
              <a:t>Het dragen van een mondkapje is verplicht in de bus</a:t>
            </a:r>
          </a:p>
          <a:p>
            <a:r>
              <a:rPr lang="nl-NL" sz="2400" dirty="0"/>
              <a:t>Desinfecteer je handen voor vertrek</a:t>
            </a:r>
          </a:p>
          <a:p>
            <a:r>
              <a:rPr lang="nl-NL" sz="2400" dirty="0"/>
              <a:t>In en uitstappen gaat via de middelste deur van de bus</a:t>
            </a:r>
          </a:p>
          <a:p>
            <a:r>
              <a:rPr lang="nl-NL" sz="2400" dirty="0"/>
              <a:t>De eerste zitplaatsen rechts en links achter de chauffeur blijven vrij</a:t>
            </a:r>
          </a:p>
          <a:p>
            <a:r>
              <a:rPr lang="nl-NL" sz="2400" dirty="0"/>
              <a:t>Het is niet toegestaan om in de bus te eten en te drinken</a:t>
            </a:r>
          </a:p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859933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41944-99CA-4C2F-BB30-CC8159AE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18" y="656411"/>
            <a:ext cx="7191316" cy="1325563"/>
          </a:xfrm>
        </p:spPr>
        <p:txBody>
          <a:bodyPr>
            <a:normAutofit/>
          </a:bodyPr>
          <a:lstStyle/>
          <a:p>
            <a:r>
              <a:rPr lang="nl-NL" dirty="0"/>
              <a:t>Belangrijk om mee te nemen!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24EC6E-F637-40CB-A2A2-131CD4E06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12" y="2059358"/>
            <a:ext cx="4721793" cy="3862048"/>
          </a:xfrm>
        </p:spPr>
        <p:txBody>
          <a:bodyPr anchor="t">
            <a:normAutofit lnSpcReduction="10000"/>
          </a:bodyPr>
          <a:lstStyle/>
          <a:p>
            <a:r>
              <a:rPr lang="nl-NL" sz="2400" b="1" dirty="0"/>
              <a:t>Het dragen van schoenen is verplicht!</a:t>
            </a:r>
          </a:p>
          <a:p>
            <a:pPr lvl="1"/>
            <a:r>
              <a:rPr lang="nl-NL" dirty="0"/>
              <a:t>Dus ook bij warm weer: ten minste een hemd, korte broek en schoenen</a:t>
            </a:r>
          </a:p>
          <a:p>
            <a:endParaRPr lang="nl-NL" sz="2400" dirty="0"/>
          </a:p>
          <a:p>
            <a:r>
              <a:rPr lang="nl-NL" sz="2400" b="1" dirty="0"/>
              <a:t>Neem een goed opgeladen telefoon mee</a:t>
            </a:r>
          </a:p>
          <a:p>
            <a:pPr lvl="1"/>
            <a:r>
              <a:rPr lang="nl-NL" dirty="0"/>
              <a:t>Stop eventueel een powerbank of een oplader in je tas om mee te nemen</a:t>
            </a: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185F4A4-057F-4F77-B8F0-DF41A334E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-4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0086DEE-EDE2-4A10-A8CD-AACD9C7A9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58" r="488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08E172-736E-4DDB-BF82-08DA5FC540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37" r="19956" b="-1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5702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6EF57EF-D042-41D3-83E8-41A1FE6C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00A59BB-A268-4F3E-9D41-CA265AF1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nlinemedia 3" title="Met afstand het beste dagje uit - Walibi Holland">
            <a:hlinkClick r:id="" action="ppaction://media"/>
            <a:extLst>
              <a:ext uri="{FF2B5EF4-FFF2-40B4-BE49-F238E27FC236}">
                <a16:creationId xmlns:a16="http://schemas.microsoft.com/office/drawing/2014/main" id="{9382D438-0465-4EE4-BD9B-28FC7CFFABA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1738" y="399495"/>
            <a:ext cx="9488524" cy="53610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3794DCE-9D34-40DF-AB3F-06DA8ACCD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5006452-918C-4282-A72C-C9692B669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Walibi logo • Rocky de Bever">
            <a:extLst>
              <a:ext uri="{FF2B5EF4-FFF2-40B4-BE49-F238E27FC236}">
                <a16:creationId xmlns:a16="http://schemas.microsoft.com/office/drawing/2014/main" id="{26001BB2-691F-47BF-BC4F-EC0E3E43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803" y="5921406"/>
            <a:ext cx="2696605" cy="70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4FAB089-4F61-4A85-9F64-7322F77CA870}"/>
              </a:ext>
            </a:extLst>
          </p:cNvPr>
          <p:cNvSpPr txBox="1"/>
          <p:nvPr/>
        </p:nvSpPr>
        <p:spPr>
          <a:xfrm>
            <a:off x="301841" y="6271965"/>
            <a:ext cx="617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5"/>
              </a:rPr>
              <a:t>Met afstand het beste dagje uit - Walibi Holland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761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6AD296-9B65-4547-A921-AD64D5F2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l-NL" sz="5400" dirty="0"/>
              <a:t>Stappenplan virtuele wachtrij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1374B540-691D-49CD-9542-DA29ECB96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391035" cy="3483864"/>
          </a:xfrm>
        </p:spPr>
        <p:txBody>
          <a:bodyPr>
            <a:normAutofit/>
          </a:bodyPr>
          <a:lstStyle/>
          <a:p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nl-NL" sz="2200" spc="-1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nl-NL" sz="2200" spc="-1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</a:t>
            </a:r>
            <a:r>
              <a:rPr lang="nl-NL" sz="2200" spc="-1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</a:t>
            </a:r>
            <a:r>
              <a:rPr lang="nl-NL" sz="22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</a:t>
            </a:r>
            <a:r>
              <a:rPr lang="nl-NL" sz="2200" spc="-10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bezoek</a:t>
            </a:r>
            <a:r>
              <a:rPr lang="nl-NL" sz="2200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 je</a:t>
            </a:r>
            <a:r>
              <a:rPr lang="nl-NL" sz="2200" spc="-1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nl-NL" sz="2200" spc="-10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nl-NL" sz="22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nl-NL" sz="2200" spc="-1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nl-NL" sz="2200" spc="-1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je ticke</a:t>
            </a:r>
            <a:r>
              <a:rPr lang="nl-N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staat met </a:t>
            </a: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nl-NL" sz="2200" spc="-1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 van je mobiele telefoon. Je hoeft geen aparte app te</a:t>
            </a:r>
            <a:r>
              <a:rPr lang="nl-NL" sz="2200" spc="1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downloaden. Je komt dan terecht op de site </a:t>
            </a:r>
            <a:r>
              <a:rPr lang="nl-NL" sz="22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www.walibifastlane.nl</a:t>
            </a:r>
            <a:r>
              <a:rPr lang="nl-NL" sz="2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lvl="1"/>
            <a:r>
              <a:rPr lang="nl-NL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 bovenin staan drie lijntjes; door hierop te klikken kom je in het hoofdmenu</a:t>
            </a:r>
          </a:p>
          <a:p>
            <a:pPr marL="457200" indent="-457200">
              <a:buFont typeface="+mj-lt"/>
              <a:buAutoNum type="arabicPeriod"/>
              <a:tabLst>
                <a:tab pos="3869055" algn="l"/>
              </a:tabLst>
            </a:pPr>
            <a:endParaRPr lang="nl-NL" sz="22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r>
              <a:rPr lang="nl-NL" sz="2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Het email adres en de afgenomen producten zijn zichtbaar bovenin het menu</a:t>
            </a:r>
            <a:endParaRPr lang="nl-NL" sz="2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nl-NL" sz="2200" dirty="0"/>
          </a:p>
        </p:txBody>
      </p:sp>
      <p:pic>
        <p:nvPicPr>
          <p:cNvPr id="5" name="image3.jpeg">
            <a:extLst>
              <a:ext uri="{FF2B5EF4-FFF2-40B4-BE49-F238E27FC236}">
                <a16:creationId xmlns:a16="http://schemas.microsoft.com/office/drawing/2014/main" id="{C12EDDA6-6CCD-48AF-B85C-6E64012C1EC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6294" y="3683442"/>
            <a:ext cx="1512109" cy="2812625"/>
          </a:xfrm>
          <a:prstGeom prst="rect">
            <a:avLst/>
          </a:prstGeom>
        </p:spPr>
      </p:pic>
      <p:pic>
        <p:nvPicPr>
          <p:cNvPr id="4" name="image2.jpeg">
            <a:extLst>
              <a:ext uri="{FF2B5EF4-FFF2-40B4-BE49-F238E27FC236}">
                <a16:creationId xmlns:a16="http://schemas.microsoft.com/office/drawing/2014/main" id="{518BB228-9B6C-4766-BCF5-FE8AD2A985D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86294" y="616375"/>
            <a:ext cx="1512109" cy="2812625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7F8AFB67-B77A-4642-AE42-D8C6FA29F16D}"/>
              </a:ext>
            </a:extLst>
          </p:cNvPr>
          <p:cNvSpPr/>
          <p:nvPr/>
        </p:nvSpPr>
        <p:spPr>
          <a:xfrm>
            <a:off x="10530192" y="0"/>
            <a:ext cx="1647825" cy="70770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4" name="Picture 10" descr="Gratis ticket Walibi voor moeders">
            <a:extLst>
              <a:ext uri="{FF2B5EF4-FFF2-40B4-BE49-F238E27FC236}">
                <a16:creationId xmlns:a16="http://schemas.microsoft.com/office/drawing/2014/main" id="{F6E45B1A-EA37-45C9-BD40-95B08CFAB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8"/>
          <a:stretch/>
        </p:blipFill>
        <p:spPr bwMode="auto">
          <a:xfrm rot="21377179">
            <a:off x="9276761" y="397060"/>
            <a:ext cx="2157809" cy="19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20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5BC4C3-0B7F-4027-A6CC-D5583A5AB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561487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Stappenplan</a:t>
            </a: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virtuele</a:t>
            </a: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wachtrij</a:t>
            </a:r>
            <a:endParaRPr lang="en-US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age2.jpeg" descr="Afbeelding met tekst, schermafbeelding, elektronica&#10;&#10;Automatisch gegenereerde beschrijving">
            <a:extLst>
              <a:ext uri="{FF2B5EF4-FFF2-40B4-BE49-F238E27FC236}">
                <a16:creationId xmlns:a16="http://schemas.microsoft.com/office/drawing/2014/main" id="{05FFD8C6-A274-48CE-94C6-6B24713EEC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3247" y="1629089"/>
            <a:ext cx="1787098" cy="362002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9F49E96-7914-4DDF-AB91-C708872B208A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00050" lvl="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effectLst/>
              </a:rPr>
              <a:t>In het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ridescherm</a:t>
            </a:r>
            <a:r>
              <a:rPr lang="en-US" sz="1700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kun</a:t>
            </a:r>
            <a:r>
              <a:rPr lang="en-US" sz="1700" dirty="0">
                <a:solidFill>
                  <a:srgbClr val="000000"/>
                </a:solidFill>
                <a:effectLst/>
              </a:rPr>
              <a:t> je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kiezen</a:t>
            </a:r>
            <a:r>
              <a:rPr lang="en-US" sz="1700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uit</a:t>
            </a:r>
            <a:r>
              <a:rPr lang="en-US" sz="1700" dirty="0">
                <a:solidFill>
                  <a:srgbClr val="000000"/>
                </a:solidFill>
                <a:effectLst/>
              </a:rPr>
              <a:t> de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beschikbare</a:t>
            </a:r>
            <a:r>
              <a:rPr lang="en-US" sz="1700" dirty="0">
                <a:solidFill>
                  <a:srgbClr val="000000"/>
                </a:solidFill>
                <a:effectLst/>
              </a:rPr>
              <a:t>    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attracties</a:t>
            </a:r>
            <a:r>
              <a:rPr lang="en-US" sz="1700" dirty="0">
                <a:solidFill>
                  <a:srgbClr val="000000"/>
                </a:solidFill>
                <a:effectLst/>
              </a:rPr>
              <a:t>.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Hier</a:t>
            </a:r>
            <a:r>
              <a:rPr lang="en-US" sz="1700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staat</a:t>
            </a:r>
            <a:r>
              <a:rPr lang="en-US" sz="1700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ook</a:t>
            </a:r>
            <a:r>
              <a:rPr lang="en-US" sz="1700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gelijk</a:t>
            </a:r>
            <a:r>
              <a:rPr lang="en-US" sz="1700" dirty="0">
                <a:solidFill>
                  <a:srgbClr val="000000"/>
                </a:solidFill>
                <a:effectLst/>
              </a:rPr>
              <a:t> de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wachttijd</a:t>
            </a:r>
            <a:r>
              <a:rPr lang="en-US" sz="1700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bij</a:t>
            </a:r>
            <a:r>
              <a:rPr lang="en-US" sz="1700" dirty="0">
                <a:solidFill>
                  <a:srgbClr val="000000"/>
                </a:solidFill>
              </a:rPr>
              <a:t>.</a:t>
            </a:r>
            <a:endParaRPr lang="en-US" sz="1700" dirty="0">
              <a:solidFill>
                <a:srgbClr val="000000"/>
              </a:solidFill>
              <a:effectLst/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FF0000"/>
                </a:solidFill>
                <a:effectLst/>
              </a:rPr>
              <a:t>Mocht</a:t>
            </a:r>
            <a:r>
              <a:rPr lang="en-US" sz="1700" dirty="0">
                <a:solidFill>
                  <a:srgbClr val="FF0000"/>
                </a:solidFill>
                <a:effectLst/>
              </a:rPr>
              <a:t> de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wachttijd</a:t>
            </a:r>
            <a:r>
              <a:rPr lang="en-US" sz="1700" dirty="0">
                <a:solidFill>
                  <a:srgbClr val="FF0000"/>
                </a:solidFill>
                <a:effectLst/>
              </a:rPr>
              <a:t> zo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kort</a:t>
            </a:r>
            <a:r>
              <a:rPr lang="en-US" sz="1700" dirty="0">
                <a:solidFill>
                  <a:srgbClr val="FF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zijn</a:t>
            </a:r>
            <a:r>
              <a:rPr lang="en-US" sz="1700" dirty="0">
                <a:solidFill>
                  <a:srgbClr val="FF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dat</a:t>
            </a:r>
            <a:r>
              <a:rPr lang="en-US" sz="1700" dirty="0">
                <a:solidFill>
                  <a:srgbClr val="FF0000"/>
                </a:solidFill>
                <a:effectLst/>
              </a:rPr>
              <a:t> je direct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kunt</a:t>
            </a:r>
            <a:r>
              <a:rPr lang="en-US" sz="1700" dirty="0">
                <a:solidFill>
                  <a:srgbClr val="FF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instappen</a:t>
            </a:r>
            <a:r>
              <a:rPr lang="en-US" sz="1700" dirty="0">
                <a:solidFill>
                  <a:srgbClr val="FF0000"/>
                </a:solidFill>
                <a:effectLst/>
              </a:rPr>
              <a:t>, dan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staat</a:t>
            </a:r>
            <a:r>
              <a:rPr lang="en-US" sz="1700" dirty="0">
                <a:solidFill>
                  <a:srgbClr val="FF0000"/>
                </a:solidFill>
                <a:effectLst/>
              </a:rPr>
              <a:t> er in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plaats</a:t>
            </a:r>
            <a:r>
              <a:rPr lang="en-US" sz="1700" dirty="0">
                <a:solidFill>
                  <a:srgbClr val="FF0000"/>
                </a:solidFill>
                <a:effectLst/>
              </a:rPr>
              <a:t> van de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wachttijd</a:t>
            </a:r>
            <a:r>
              <a:rPr lang="en-US" sz="1700" dirty="0">
                <a:solidFill>
                  <a:srgbClr val="FF0000"/>
                </a:solidFill>
                <a:effectLst/>
              </a:rPr>
              <a:t>; ‘het is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zover</a:t>
            </a:r>
            <a:r>
              <a:rPr lang="en-US" sz="1700" dirty="0">
                <a:solidFill>
                  <a:srgbClr val="FF0000"/>
                </a:solidFill>
                <a:effectLst/>
              </a:rPr>
              <a:t>!’</a:t>
            </a:r>
          </a:p>
          <a:p>
            <a:pPr marL="315468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0000"/>
              </a:solidFill>
              <a:effectLst/>
            </a:endParaRPr>
          </a:p>
          <a:p>
            <a:pPr marL="400050" lvl="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effectLst/>
              </a:rPr>
              <a:t>Als je op de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attractie</a:t>
            </a:r>
            <a:r>
              <a:rPr lang="en-US" sz="1700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klikt</a:t>
            </a:r>
            <a:r>
              <a:rPr lang="en-US" sz="1700" dirty="0">
                <a:solidFill>
                  <a:srgbClr val="000000"/>
                </a:solidFill>
                <a:effectLst/>
              </a:rPr>
              <a:t>,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verschijnt</a:t>
            </a:r>
            <a:r>
              <a:rPr lang="en-US" sz="1700" dirty="0">
                <a:solidFill>
                  <a:srgbClr val="000000"/>
                </a:solidFill>
                <a:effectLst/>
              </a:rPr>
              <a:t> er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een</a:t>
            </a:r>
            <a:r>
              <a:rPr lang="en-US" sz="1700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nieuw</a:t>
            </a:r>
            <a:r>
              <a:rPr lang="en-US" sz="1700" dirty="0">
                <a:solidFill>
                  <a:srgbClr val="000000"/>
                </a:solidFill>
                <a:effectLst/>
              </a:rPr>
              <a:t> scherm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waarbij</a:t>
            </a:r>
            <a:r>
              <a:rPr lang="en-US" sz="1700" dirty="0">
                <a:solidFill>
                  <a:srgbClr val="000000"/>
                </a:solidFill>
                <a:effectLst/>
              </a:rPr>
              <a:t> je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kunt</a:t>
            </a:r>
            <a:r>
              <a:rPr lang="en-US" sz="1700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kiezen</a:t>
            </a:r>
            <a:r>
              <a:rPr lang="en-US" sz="1700" dirty="0">
                <a:solidFill>
                  <a:srgbClr val="000000"/>
                </a:solidFill>
                <a:effectLst/>
              </a:rPr>
              <a:t> om in de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virtuele</a:t>
            </a:r>
            <a:r>
              <a:rPr lang="en-US" sz="1700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wachtrij</a:t>
            </a:r>
            <a:r>
              <a:rPr lang="en-US" sz="1700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1700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gaan</a:t>
            </a:r>
            <a:r>
              <a:rPr lang="en-US" sz="1700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</a:rPr>
              <a:t>staan</a:t>
            </a:r>
            <a:r>
              <a:rPr lang="en-US" sz="1700" dirty="0">
                <a:solidFill>
                  <a:srgbClr val="000000"/>
                </a:solidFill>
                <a:effectLst/>
              </a:rPr>
              <a:t>.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0000"/>
                </a:solidFill>
                <a:effectLst/>
              </a:rPr>
              <a:t>Als de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wachttijd</a:t>
            </a:r>
            <a:r>
              <a:rPr lang="en-US" sz="1700" dirty="0">
                <a:solidFill>
                  <a:srgbClr val="FF0000"/>
                </a:solidFill>
                <a:effectLst/>
              </a:rPr>
              <a:t> zo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kort</a:t>
            </a:r>
            <a:r>
              <a:rPr lang="en-US" sz="1700" dirty="0">
                <a:solidFill>
                  <a:srgbClr val="FF0000"/>
                </a:solidFill>
                <a:effectLst/>
              </a:rPr>
              <a:t> is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dat</a:t>
            </a:r>
            <a:r>
              <a:rPr lang="en-US" sz="1700" dirty="0">
                <a:solidFill>
                  <a:srgbClr val="FF0000"/>
                </a:solidFill>
                <a:effectLst/>
              </a:rPr>
              <a:t> je direct in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kunt</a:t>
            </a:r>
            <a:r>
              <a:rPr lang="en-US" sz="1700" dirty="0">
                <a:solidFill>
                  <a:srgbClr val="FF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stappen</a:t>
            </a:r>
            <a:r>
              <a:rPr lang="en-US" sz="1700" dirty="0">
                <a:solidFill>
                  <a:srgbClr val="FF0000"/>
                </a:solidFill>
                <a:effectLst/>
              </a:rPr>
              <a:t>, dan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staat</a:t>
            </a:r>
            <a:r>
              <a:rPr lang="en-US" sz="1700" dirty="0">
                <a:solidFill>
                  <a:srgbClr val="FF0000"/>
                </a:solidFill>
                <a:effectLst/>
              </a:rPr>
              <a:t> er in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plaats</a:t>
            </a:r>
            <a:r>
              <a:rPr lang="en-US" sz="1700" dirty="0">
                <a:solidFill>
                  <a:srgbClr val="FF0000"/>
                </a:solidFill>
                <a:effectLst/>
              </a:rPr>
              <a:t> van ‘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reservering</a:t>
            </a:r>
            <a:r>
              <a:rPr lang="en-US" sz="1700" dirty="0">
                <a:solidFill>
                  <a:srgbClr val="FF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gebruiken</a:t>
            </a:r>
            <a:r>
              <a:rPr lang="en-US" sz="1700" dirty="0">
                <a:solidFill>
                  <a:srgbClr val="FF0000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na</a:t>
            </a:r>
            <a:r>
              <a:rPr lang="en-US" sz="1700" dirty="0">
                <a:solidFill>
                  <a:srgbClr val="FF0000"/>
                </a:solidFill>
                <a:effectLst/>
              </a:rPr>
              <a:t> …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minuten</a:t>
            </a:r>
            <a:r>
              <a:rPr lang="en-US" sz="1700" dirty="0">
                <a:solidFill>
                  <a:srgbClr val="FF0000"/>
                </a:solidFill>
                <a:effectLst/>
              </a:rPr>
              <a:t>’ ‘nu </a:t>
            </a:r>
            <a:r>
              <a:rPr lang="en-US" sz="1700" dirty="0" err="1">
                <a:solidFill>
                  <a:srgbClr val="FF0000"/>
                </a:solidFill>
                <a:effectLst/>
              </a:rPr>
              <a:t>instappen</a:t>
            </a:r>
            <a:r>
              <a:rPr lang="en-US" sz="1700" dirty="0">
                <a:solidFill>
                  <a:srgbClr val="FF0000"/>
                </a:solidFill>
                <a:effectLst/>
              </a:rPr>
              <a:t>’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14" name="Picture 2" descr="Walibi logo • Rocky de Bever">
            <a:extLst>
              <a:ext uri="{FF2B5EF4-FFF2-40B4-BE49-F238E27FC236}">
                <a16:creationId xmlns:a16="http://schemas.microsoft.com/office/drawing/2014/main" id="{EA34C461-0F71-4499-80C7-78D124499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25" y="328706"/>
            <a:ext cx="3648067" cy="94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2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AD296-9B65-4547-A921-AD64D5F2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l-NL" sz="5400" i="1" dirty="0"/>
              <a:t>Stappenplan virtuele wachtrij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1374B540-691D-49CD-9542-DA29ECB96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227445" cy="3483864"/>
          </a:xfrm>
        </p:spPr>
        <p:txBody>
          <a:bodyPr>
            <a:normAutofit/>
          </a:bodyPr>
          <a:lstStyle/>
          <a:p>
            <a:pPr lvl="0"/>
            <a:r>
              <a:rPr lang="nl-NL" sz="2400" dirty="0"/>
              <a:t>Als je besluit een plekje te reserveren in de wachtrij, dan verschijnt er een countdown op je scherm.</a:t>
            </a:r>
            <a:endParaRPr lang="nl-NL" sz="1600" dirty="0"/>
          </a:p>
          <a:p>
            <a:pPr marL="0" indent="0">
              <a:buNone/>
              <a:tabLst>
                <a:tab pos="3869055" algn="l"/>
              </a:tabLst>
            </a:pPr>
            <a:endParaRPr lang="nl-NL" sz="22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lvl="0"/>
            <a:r>
              <a:rPr lang="nl-NL" sz="2400" dirty="0"/>
              <a:t>Als de countdown op 0 is, verschijnt er een QR code. Hiermee ga je naar de ingang van de attractie; daar scant een medewerker je code.</a:t>
            </a:r>
            <a:endParaRPr lang="nl-NL" sz="1600" dirty="0"/>
          </a:p>
          <a:p>
            <a:pPr marL="0" indent="0">
              <a:buNone/>
            </a:pPr>
            <a:endParaRPr lang="nl-NL" sz="22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F8AFB67-B77A-4642-AE42-D8C6FA29F16D}"/>
              </a:ext>
            </a:extLst>
          </p:cNvPr>
          <p:cNvSpPr/>
          <p:nvPr/>
        </p:nvSpPr>
        <p:spPr>
          <a:xfrm>
            <a:off x="10530192" y="0"/>
            <a:ext cx="1647825" cy="70770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4" name="Picture 10" descr="Gratis ticket Walibi voor moeders">
            <a:extLst>
              <a:ext uri="{FF2B5EF4-FFF2-40B4-BE49-F238E27FC236}">
                <a16:creationId xmlns:a16="http://schemas.microsoft.com/office/drawing/2014/main" id="{F6E45B1A-EA37-45C9-BD40-95B08CFAB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8"/>
          <a:stretch/>
        </p:blipFill>
        <p:spPr bwMode="auto">
          <a:xfrm rot="21377179">
            <a:off x="9577192" y="4782629"/>
            <a:ext cx="2157809" cy="19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A498A642-DE86-4A3C-92F1-E09549B1C9BF}"/>
              </a:ext>
            </a:extLst>
          </p:cNvPr>
          <p:cNvGrpSpPr>
            <a:grpSpLocks/>
          </p:cNvGrpSpPr>
          <p:nvPr/>
        </p:nvGrpSpPr>
        <p:grpSpPr bwMode="auto">
          <a:xfrm>
            <a:off x="6931164" y="2220286"/>
            <a:ext cx="1972043" cy="1645324"/>
            <a:chOff x="5061" y="-351"/>
            <a:chExt cx="3126" cy="2731"/>
          </a:xfrm>
        </p:grpSpPr>
        <p:pic>
          <p:nvPicPr>
            <p:cNvPr id="13" name="Picture 53" descr="A screenshot of a cell phone  Description automatically generated">
              <a:extLst>
                <a:ext uri="{FF2B5EF4-FFF2-40B4-BE49-F238E27FC236}">
                  <a16:creationId xmlns:a16="http://schemas.microsoft.com/office/drawing/2014/main" id="{5803F0C2-57E1-43D7-97CD-00BF63EE1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" y="-298"/>
              <a:ext cx="1341" cy="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5" descr="A screenshot of a cell phone  Description automatically generated">
              <a:extLst>
                <a:ext uri="{FF2B5EF4-FFF2-40B4-BE49-F238E27FC236}">
                  <a16:creationId xmlns:a16="http://schemas.microsoft.com/office/drawing/2014/main" id="{05B72747-DA86-468A-A714-E52718139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" y="-351"/>
              <a:ext cx="1341" cy="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image24.jpeg" descr="A screenshot of a cell phone  Description automatically generated">
            <a:extLst>
              <a:ext uri="{FF2B5EF4-FFF2-40B4-BE49-F238E27FC236}">
                <a16:creationId xmlns:a16="http://schemas.microsoft.com/office/drawing/2014/main" id="{1EC4F1CA-4913-4AFA-8231-3BA43685297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33683" y="4244369"/>
            <a:ext cx="840933" cy="16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9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8E1F026-0E92-4DF2-8FC4-500540DCA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6" r="17255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851E4B-CDB1-4F0A-87EF-9586ED11A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4063289"/>
            <a:ext cx="4819952" cy="1325563"/>
          </a:xfrm>
        </p:spPr>
        <p:txBody>
          <a:bodyPr>
            <a:normAutofit/>
          </a:bodyPr>
          <a:lstStyle/>
          <a:p>
            <a:pPr algn="ctr"/>
            <a:r>
              <a:rPr lang="nl-NL" sz="6600" b="1" dirty="0"/>
              <a:t>Veel plezier!</a:t>
            </a:r>
          </a:p>
        </p:txBody>
      </p:sp>
      <p:pic>
        <p:nvPicPr>
          <p:cNvPr id="8" name="Picture 10" descr="Gratis ticket Walibi voor moeders">
            <a:extLst>
              <a:ext uri="{FF2B5EF4-FFF2-40B4-BE49-F238E27FC236}">
                <a16:creationId xmlns:a16="http://schemas.microsoft.com/office/drawing/2014/main" id="{8C2B05A4-3AE9-45B3-A1B6-A1FFEE1CF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8"/>
          <a:stretch/>
        </p:blipFill>
        <p:spPr bwMode="auto">
          <a:xfrm rot="21377179">
            <a:off x="7336579" y="1258985"/>
            <a:ext cx="3470017" cy="307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78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383</Words>
  <Application>Microsoft Office PowerPoint</Application>
  <PresentationFormat>Breedbeeld</PresentationFormat>
  <Paragraphs>43</Paragraphs>
  <Slides>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Dagprogramma</vt:lpstr>
      <vt:lpstr>Busreis</vt:lpstr>
      <vt:lpstr>Belangrijk om mee te nemen!</vt:lpstr>
      <vt:lpstr>PowerPoint-presentatie</vt:lpstr>
      <vt:lpstr>Stappenplan virtuele wachtrij</vt:lpstr>
      <vt:lpstr>Stappenplan virtuele wachtrij</vt:lpstr>
      <vt:lpstr>Stappenplan virtuele wachtrij</vt:lpstr>
      <vt:lpstr>Veel plezier!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R. de Jong</dc:creator>
  <cp:lastModifiedBy>R. de Jong</cp:lastModifiedBy>
  <cp:revision>22</cp:revision>
  <dcterms:created xsi:type="dcterms:W3CDTF">2021-06-21T08:16:32Z</dcterms:created>
  <dcterms:modified xsi:type="dcterms:W3CDTF">2021-06-21T16:48:00Z</dcterms:modified>
</cp:coreProperties>
</file>